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4" r:id="rId1"/>
  </p:sldMasterIdLst>
  <p:notesMasterIdLst>
    <p:notesMasterId r:id="rId22"/>
  </p:notesMasterIdLst>
  <p:sldIdLst>
    <p:sldId id="256" r:id="rId2"/>
    <p:sldId id="259" r:id="rId3"/>
    <p:sldId id="263" r:id="rId4"/>
    <p:sldId id="264" r:id="rId5"/>
    <p:sldId id="344" r:id="rId6"/>
    <p:sldId id="271" r:id="rId7"/>
    <p:sldId id="266" r:id="rId8"/>
    <p:sldId id="345" r:id="rId9"/>
    <p:sldId id="346" r:id="rId10"/>
    <p:sldId id="347" r:id="rId11"/>
    <p:sldId id="348" r:id="rId12"/>
    <p:sldId id="350" r:id="rId13"/>
    <p:sldId id="349" r:id="rId14"/>
    <p:sldId id="351" r:id="rId15"/>
    <p:sldId id="352" r:id="rId16"/>
    <p:sldId id="353" r:id="rId17"/>
    <p:sldId id="354" r:id="rId18"/>
    <p:sldId id="355" r:id="rId19"/>
    <p:sldId id="356" r:id="rId20"/>
    <p:sldId id="258" r:id="rId21"/>
  </p:sldIdLst>
  <p:sldSz cx="9144000" cy="5143500" type="screen16x9"/>
  <p:notesSz cx="6858000" cy="9144000"/>
  <p:embeddedFontLst>
    <p:embeddedFont>
      <p:font typeface="DM Serif Display" pitchFamily="2" charset="0"/>
      <p:regular r:id="rId23"/>
      <p:italic r:id="rId24"/>
    </p:embeddedFont>
    <p:embeddedFont>
      <p:font typeface="Fira Sans Extra Condensed Medium" panose="020B0604020202020204" charset="0"/>
      <p:regular r:id="rId25"/>
      <p:bold r:id="rId26"/>
      <p:italic r:id="rId27"/>
      <p:boldItalic r:id="rId28"/>
    </p:embeddedFont>
    <p:embeddedFont>
      <p:font typeface="Open Sans" panose="020B0606030504020204" pitchFamily="34" charset="0"/>
      <p:regular r:id="rId29"/>
      <p:bold r:id="rId30"/>
      <p:italic r:id="rId31"/>
      <p:boldItalic r:id="rId32"/>
    </p:embeddedFont>
    <p:embeddedFont>
      <p:font typeface="Open Sans Light" panose="020B0306030504020204" pitchFamily="34" charset="0"/>
      <p:regular r:id="rId33"/>
      <p:bold r:id="rId34"/>
      <p:italic r:id="rId35"/>
      <p:bold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2F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50AB0E1-9BCA-4193-91EF-8D47D3DF6DB1}">
  <a:tblStyle styleId="{150AB0E1-9BCA-4193-91EF-8D47D3DF6DB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6" d="100"/>
          <a:sy n="96" d="100"/>
        </p:scale>
        <p:origin x="63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1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11588ae0e4b_0_3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11588ae0e4b_0_3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99568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11588ae0e4b_0_3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11588ae0e4b_0_3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46082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11588ae0e4b_0_3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11588ae0e4b_0_3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80590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11588ae0e4b_0_3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11588ae0e4b_0_3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72870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11588ae0e4b_0_3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11588ae0e4b_0_3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65851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11588ae0e4b_0_3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11588ae0e4b_0_3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85706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11588ae0e4b_0_3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11588ae0e4b_0_3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74256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11588ae0e4b_0_3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11588ae0e4b_0_3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7360577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11588ae0e4b_0_3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11588ae0e4b_0_3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25587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11588ae0e4b_0_3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11588ae0e4b_0_3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91417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11588ae0e4b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11588ae0e4b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11588ae0e4b_0_14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11588ae0e4b_0_14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11588ae0e4b_0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11588ae0e4b_0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11588ae0e4b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11588ae0e4b_0_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11588ae0e4b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11588ae0e4b_0_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00951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11588ae0e4b_0_4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0" name="Google Shape;580;g11588ae0e4b_0_4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11588ae0e4b_0_3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11588ae0e4b_0_3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11588ae0e4b_0_3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11588ae0e4b_0_3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91141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11588ae0e4b_0_3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11588ae0e4b_0_3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46180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6.xml"/><Relationship Id="rId2" Type="http://schemas.openxmlformats.org/officeDocument/2006/relationships/slide" Target="../slides/slide3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449550" y="1361100"/>
            <a:ext cx="4245000" cy="212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449475" y="3483600"/>
            <a:ext cx="4245000" cy="36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None/>
              <a:defRPr sz="12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 flipH="1">
            <a:off x="4101575" y="2149455"/>
            <a:ext cx="2954400" cy="19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2pPr>
            <a:lvl3pPr lvl="2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3pPr>
            <a:lvl4pPr lvl="3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4pPr>
            <a:lvl5pPr lvl="4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5pPr>
            <a:lvl6pPr lvl="5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6pPr>
            <a:lvl7pPr lvl="6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7pPr>
            <a:lvl8pPr lvl="7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8pPr>
            <a:lvl9pPr lvl="8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787850" y="2419325"/>
            <a:ext cx="2954400" cy="16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0"/>
              <a:buFont typeface="Fira Sans Extra Condensed Medium"/>
              <a:buNone/>
              <a:defRPr sz="14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0"/>
              <a:buFont typeface="Fira Sans Extra Condensed Medium"/>
              <a:buNone/>
              <a:defRPr sz="14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0"/>
              <a:buFont typeface="Fira Sans Extra Condensed Medium"/>
              <a:buNone/>
              <a:defRPr sz="14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0"/>
              <a:buFont typeface="Fira Sans Extra Condensed Medium"/>
              <a:buNone/>
              <a:defRPr sz="14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0"/>
              <a:buFont typeface="Fira Sans Extra Condensed Medium"/>
              <a:buNone/>
              <a:defRPr sz="14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0"/>
              <a:buFont typeface="Fira Sans Extra Condensed Medium"/>
              <a:buNone/>
              <a:defRPr sz="14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0"/>
              <a:buFont typeface="Fira Sans Extra Condensed Medium"/>
              <a:buNone/>
              <a:defRPr sz="14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0"/>
              <a:buFont typeface="Fira Sans Extra Condensed Medium"/>
              <a:buNone/>
              <a:defRPr sz="14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ctrTitle"/>
          </p:nvPr>
        </p:nvSpPr>
        <p:spPr>
          <a:xfrm>
            <a:off x="723600" y="470625"/>
            <a:ext cx="15678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2"/>
        </a:solid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3"/>
          <p:cNvSpPr txBox="1">
            <a:spLocks noGrp="1"/>
          </p:cNvSpPr>
          <p:nvPr>
            <p:ph type="ctrTitle"/>
          </p:nvPr>
        </p:nvSpPr>
        <p:spPr>
          <a:xfrm>
            <a:off x="723600" y="470622"/>
            <a:ext cx="17538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0" name="Google Shape;40;p13">
            <a:hlinkClick r:id="rId2" action="ppaction://hlinksldjump"/>
          </p:cNvPr>
          <p:cNvSpPr txBox="1">
            <a:spLocks noGrp="1"/>
          </p:cNvSpPr>
          <p:nvPr>
            <p:ph type="ctrTitle" idx="2"/>
          </p:nvPr>
        </p:nvSpPr>
        <p:spPr>
          <a:xfrm>
            <a:off x="2869492" y="2202425"/>
            <a:ext cx="11700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41" name="Google Shape;41;p13"/>
          <p:cNvSpPr txBox="1">
            <a:spLocks noGrp="1"/>
          </p:cNvSpPr>
          <p:nvPr>
            <p:ph type="subTitle" idx="1"/>
          </p:nvPr>
        </p:nvSpPr>
        <p:spPr>
          <a:xfrm>
            <a:off x="2133184" y="2617473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2" name="Google Shape;42;p13">
            <a:hlinkClick r:id="rId2" action="ppaction://hlinksldjump"/>
          </p:cNvPr>
          <p:cNvSpPr txBox="1">
            <a:spLocks noGrp="1"/>
          </p:cNvSpPr>
          <p:nvPr>
            <p:ph type="title" idx="3" hasCustomPrompt="1"/>
          </p:nvPr>
        </p:nvSpPr>
        <p:spPr>
          <a:xfrm>
            <a:off x="2285884" y="1624335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3" name="Google Shape;43;p13">
            <a:hlinkClick r:id="rId3" action="ppaction://hlinksldjump"/>
          </p:cNvPr>
          <p:cNvSpPr txBox="1">
            <a:spLocks noGrp="1"/>
          </p:cNvSpPr>
          <p:nvPr>
            <p:ph type="ctrTitle" idx="4"/>
          </p:nvPr>
        </p:nvSpPr>
        <p:spPr>
          <a:xfrm>
            <a:off x="3965788" y="2199025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44" name="Google Shape;44;p13"/>
          <p:cNvSpPr txBox="1">
            <a:spLocks noGrp="1"/>
          </p:cNvSpPr>
          <p:nvPr>
            <p:ph type="subTitle" idx="5"/>
          </p:nvPr>
        </p:nvSpPr>
        <p:spPr>
          <a:xfrm>
            <a:off x="4240888" y="2612183"/>
            <a:ext cx="19767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45" name="Google Shape;45;p13">
            <a:hlinkClick r:id="rId3" action="ppaction://hlinksldjump"/>
          </p:cNvPr>
          <p:cNvSpPr txBox="1">
            <a:spLocks noGrp="1"/>
          </p:cNvSpPr>
          <p:nvPr>
            <p:ph type="title" idx="6" hasCustomPrompt="1"/>
          </p:nvPr>
        </p:nvSpPr>
        <p:spPr>
          <a:xfrm>
            <a:off x="4483545" y="162093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6" name="Google Shape;46;p13">
            <a:hlinkClick r:id="" action="ppaction://noaction"/>
          </p:cNvPr>
          <p:cNvSpPr txBox="1">
            <a:spLocks noGrp="1"/>
          </p:cNvSpPr>
          <p:nvPr>
            <p:ph type="ctrTitle" idx="7"/>
          </p:nvPr>
        </p:nvSpPr>
        <p:spPr>
          <a:xfrm>
            <a:off x="6974340" y="2199050"/>
            <a:ext cx="1444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47" name="Google Shape;47;p13"/>
          <p:cNvSpPr txBox="1">
            <a:spLocks noGrp="1"/>
          </p:cNvSpPr>
          <p:nvPr>
            <p:ph type="subTitle" idx="8"/>
          </p:nvPr>
        </p:nvSpPr>
        <p:spPr>
          <a:xfrm>
            <a:off x="6512506" y="2612198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48" name="Google Shape;48;p13">
            <a:hlinkClick r:id="" action="ppaction://noaction"/>
          </p:cNvPr>
          <p:cNvSpPr txBox="1">
            <a:spLocks noGrp="1"/>
          </p:cNvSpPr>
          <p:nvPr>
            <p:ph type="title" idx="9" hasCustomPrompt="1"/>
          </p:nvPr>
        </p:nvSpPr>
        <p:spPr>
          <a:xfrm>
            <a:off x="6665206" y="162094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9" name="Google Shape;49;p13">
            <a:hlinkClick r:id="" action="ppaction://noaction"/>
          </p:cNvPr>
          <p:cNvSpPr txBox="1">
            <a:spLocks noGrp="1"/>
          </p:cNvSpPr>
          <p:nvPr>
            <p:ph type="ctrTitle" idx="13"/>
          </p:nvPr>
        </p:nvSpPr>
        <p:spPr>
          <a:xfrm>
            <a:off x="725626" y="3784901"/>
            <a:ext cx="11700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50" name="Google Shape;50;p13"/>
          <p:cNvSpPr txBox="1">
            <a:spLocks noGrp="1"/>
          </p:cNvSpPr>
          <p:nvPr>
            <p:ph type="subTitle" idx="14"/>
          </p:nvPr>
        </p:nvSpPr>
        <p:spPr>
          <a:xfrm>
            <a:off x="725625" y="4199959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51" name="Google Shape;51;p13">
            <a:hlinkClick r:id="" action="ppaction://noaction"/>
          </p:cNvPr>
          <p:cNvSpPr txBox="1">
            <a:spLocks noGrp="1"/>
          </p:cNvSpPr>
          <p:nvPr>
            <p:ph type="title" idx="15" hasCustomPrompt="1"/>
          </p:nvPr>
        </p:nvSpPr>
        <p:spPr>
          <a:xfrm>
            <a:off x="725637" y="3219993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13">
            <a:hlinkClick r:id="" action="ppaction://noaction"/>
          </p:cNvPr>
          <p:cNvSpPr txBox="1">
            <a:spLocks noGrp="1"/>
          </p:cNvSpPr>
          <p:nvPr>
            <p:ph type="ctrTitle" idx="16"/>
          </p:nvPr>
        </p:nvSpPr>
        <p:spPr>
          <a:xfrm>
            <a:off x="2870600" y="3781501"/>
            <a:ext cx="1128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ubTitle" idx="17"/>
          </p:nvPr>
        </p:nvSpPr>
        <p:spPr>
          <a:xfrm>
            <a:off x="2870596" y="4194668"/>
            <a:ext cx="19767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54" name="Google Shape;54;p13">
            <a:hlinkClick r:id="" action="ppaction://noaction"/>
          </p:cNvPr>
          <p:cNvSpPr txBox="1">
            <a:spLocks noGrp="1"/>
          </p:cNvSpPr>
          <p:nvPr>
            <p:ph type="title" idx="18" hasCustomPrompt="1"/>
          </p:nvPr>
        </p:nvSpPr>
        <p:spPr>
          <a:xfrm>
            <a:off x="2870612" y="3216594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13">
            <a:hlinkClick r:id="" action="ppaction://noaction"/>
          </p:cNvPr>
          <p:cNvSpPr txBox="1">
            <a:spLocks noGrp="1"/>
          </p:cNvSpPr>
          <p:nvPr>
            <p:ph type="ctrTitle" idx="19"/>
          </p:nvPr>
        </p:nvSpPr>
        <p:spPr>
          <a:xfrm>
            <a:off x="5015575" y="3781526"/>
            <a:ext cx="916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subTitle" idx="20"/>
          </p:nvPr>
        </p:nvSpPr>
        <p:spPr>
          <a:xfrm>
            <a:off x="5015575" y="4194684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57" name="Google Shape;57;p13">
            <a:hlinkClick r:id="" action="ppaction://noaction"/>
          </p:cNvPr>
          <p:cNvSpPr txBox="1">
            <a:spLocks noGrp="1"/>
          </p:cNvSpPr>
          <p:nvPr>
            <p:ph type="title" idx="21" hasCustomPrompt="1"/>
          </p:nvPr>
        </p:nvSpPr>
        <p:spPr>
          <a:xfrm>
            <a:off x="5015587" y="3216604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3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>
            <a:spLocks noGrp="1"/>
          </p:cNvSpPr>
          <p:nvPr>
            <p:ph type="ctrTitle"/>
          </p:nvPr>
        </p:nvSpPr>
        <p:spPr>
          <a:xfrm flipH="1">
            <a:off x="2662025" y="2536464"/>
            <a:ext cx="2823900" cy="162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5726839" y="2419325"/>
            <a:ext cx="2333700" cy="16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None/>
              <a:defRPr sz="1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12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3"/>
          <p:cNvSpPr txBox="1">
            <a:spLocks noGrp="1"/>
          </p:cNvSpPr>
          <p:nvPr>
            <p:ph type="subTitle" idx="1"/>
          </p:nvPr>
        </p:nvSpPr>
        <p:spPr>
          <a:xfrm flipH="1">
            <a:off x="2144325" y="3016350"/>
            <a:ext cx="4855200" cy="6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12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90" name="Google Shape;90;p23"/>
          <p:cNvSpPr txBox="1">
            <a:spLocks noGrp="1"/>
          </p:cNvSpPr>
          <p:nvPr>
            <p:ph type="title"/>
          </p:nvPr>
        </p:nvSpPr>
        <p:spPr>
          <a:xfrm>
            <a:off x="2144466" y="1380450"/>
            <a:ext cx="4855200" cy="163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12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25"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44"/>
          <p:cNvSpPr/>
          <p:nvPr/>
        </p:nvSpPr>
        <p:spPr>
          <a:xfrm flipH="1">
            <a:off x="5204100" y="539500"/>
            <a:ext cx="3939900" cy="5367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41" name="Google Shape;241;p44"/>
          <p:cNvSpPr/>
          <p:nvPr/>
        </p:nvSpPr>
        <p:spPr>
          <a:xfrm rot="5400000" flipH="1">
            <a:off x="105125" y="4670975"/>
            <a:ext cx="679500" cy="5367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26"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5"/>
          <p:cNvSpPr/>
          <p:nvPr/>
        </p:nvSpPr>
        <p:spPr>
          <a:xfrm>
            <a:off x="5344850" y="0"/>
            <a:ext cx="3798900" cy="22332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45"/>
          <p:cNvSpPr/>
          <p:nvPr/>
        </p:nvSpPr>
        <p:spPr>
          <a:xfrm>
            <a:off x="-2066275" y="4599425"/>
            <a:ext cx="2779500" cy="16338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DM Serif Display"/>
              <a:buNone/>
              <a:defRPr sz="280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4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pen Sans Light"/>
              <a:buChar char="●"/>
              <a:defRPr sz="18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 Light"/>
              <a:buChar char="○"/>
              <a:defRPr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 Light"/>
              <a:buChar char="■"/>
              <a:defRPr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lvl="3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Open Sans Light"/>
              <a:buChar char="●"/>
              <a:defRPr sz="12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 Light"/>
              <a:buChar char="○"/>
              <a:defRPr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 Light"/>
              <a:buChar char="■"/>
              <a:defRPr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 Light"/>
              <a:buChar char="●"/>
              <a:defRPr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 Light"/>
              <a:buChar char="○"/>
              <a:defRPr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 Light"/>
              <a:buChar char="■"/>
              <a:defRPr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8" r:id="rId4"/>
    <p:sldLayoutId id="2147483659" r:id="rId5"/>
    <p:sldLayoutId id="2147483661" r:id="rId6"/>
    <p:sldLayoutId id="2147483669" r:id="rId7"/>
    <p:sldLayoutId id="2147483690" r:id="rId8"/>
    <p:sldLayoutId id="2147483691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49">
          <p15:clr>
            <a:srgbClr val="EA4335"/>
          </p15:clr>
        </p15:guide>
        <p15:guide id="2" pos="5311">
          <p15:clr>
            <a:srgbClr val="EA4335"/>
          </p15:clr>
        </p15:guide>
        <p15:guide id="3" orient="horz" pos="2897">
          <p15:clr>
            <a:srgbClr val="EA4335"/>
          </p15:clr>
        </p15:guide>
        <p15:guide id="4" orient="horz" pos="340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slide" Target="slide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49"/>
          <p:cNvSpPr txBox="1">
            <a:spLocks noGrp="1"/>
          </p:cNvSpPr>
          <p:nvPr>
            <p:ph type="ctrTitle"/>
          </p:nvPr>
        </p:nvSpPr>
        <p:spPr>
          <a:xfrm>
            <a:off x="2449500" y="1648777"/>
            <a:ext cx="4245000" cy="212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Maven Market</a:t>
            </a:r>
            <a:br>
              <a:rPr lang="en"/>
            </a:br>
            <a:r>
              <a:rPr lang="en"/>
              <a:t>Report</a:t>
            </a:r>
            <a:endParaRPr/>
          </a:p>
        </p:txBody>
      </p:sp>
      <p:sp>
        <p:nvSpPr>
          <p:cNvPr id="257" name="Google Shape;257;p49"/>
          <p:cNvSpPr/>
          <p:nvPr/>
        </p:nvSpPr>
        <p:spPr>
          <a:xfrm rot="10800000">
            <a:off x="7782000" y="367900"/>
            <a:ext cx="952500" cy="826275"/>
          </a:xfrm>
          <a:custGeom>
            <a:avLst/>
            <a:gdLst/>
            <a:ahLst/>
            <a:cxnLst/>
            <a:rect l="l" t="t" r="r" b="b"/>
            <a:pathLst>
              <a:path w="38100" h="33051" extrusionOk="0">
                <a:moveTo>
                  <a:pt x="0" y="0"/>
                </a:moveTo>
                <a:lnTo>
                  <a:pt x="0" y="33051"/>
                </a:lnTo>
                <a:lnTo>
                  <a:pt x="38100" y="33051"/>
                </a:ln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SG"/>
          </a:p>
        </p:txBody>
      </p:sp>
      <p:sp>
        <p:nvSpPr>
          <p:cNvPr id="258" name="Google Shape;258;p49"/>
          <p:cNvSpPr/>
          <p:nvPr/>
        </p:nvSpPr>
        <p:spPr>
          <a:xfrm>
            <a:off x="381075" y="3949313"/>
            <a:ext cx="952500" cy="826275"/>
          </a:xfrm>
          <a:custGeom>
            <a:avLst/>
            <a:gdLst/>
            <a:ahLst/>
            <a:cxnLst/>
            <a:rect l="l" t="t" r="r" b="b"/>
            <a:pathLst>
              <a:path w="38100" h="33051" extrusionOk="0">
                <a:moveTo>
                  <a:pt x="0" y="0"/>
                </a:moveTo>
                <a:lnTo>
                  <a:pt x="0" y="33051"/>
                </a:lnTo>
                <a:lnTo>
                  <a:pt x="38100" y="33051"/>
                </a:ln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SG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4" name="Google Shape;384;p59"/>
          <p:cNvGrpSpPr/>
          <p:nvPr/>
        </p:nvGrpSpPr>
        <p:grpSpPr>
          <a:xfrm>
            <a:off x="3282900" y="2274198"/>
            <a:ext cx="181778" cy="242283"/>
            <a:chOff x="3282900" y="2274198"/>
            <a:chExt cx="181778" cy="242283"/>
          </a:xfrm>
        </p:grpSpPr>
        <p:sp>
          <p:nvSpPr>
            <p:cNvPr id="385" name="Google Shape;385;p59"/>
            <p:cNvSpPr/>
            <p:nvPr/>
          </p:nvSpPr>
          <p:spPr>
            <a:xfrm>
              <a:off x="3282900" y="2274198"/>
              <a:ext cx="181778" cy="242283"/>
            </a:xfrm>
            <a:custGeom>
              <a:avLst/>
              <a:gdLst/>
              <a:ahLst/>
              <a:cxnLst/>
              <a:rect l="l" t="t" r="r" b="b"/>
              <a:pathLst>
                <a:path w="4795" h="6391" extrusionOk="0">
                  <a:moveTo>
                    <a:pt x="2417" y="240"/>
                  </a:moveTo>
                  <a:cubicBezTo>
                    <a:pt x="2920" y="240"/>
                    <a:pt x="3407" y="427"/>
                    <a:pt x="3781" y="765"/>
                  </a:cubicBezTo>
                  <a:cubicBezTo>
                    <a:pt x="4536" y="1441"/>
                    <a:pt x="4687" y="2565"/>
                    <a:pt x="4137" y="3416"/>
                  </a:cubicBezTo>
                  <a:cubicBezTo>
                    <a:pt x="3927" y="3739"/>
                    <a:pt x="3633" y="3997"/>
                    <a:pt x="3284" y="4162"/>
                  </a:cubicBezTo>
                  <a:cubicBezTo>
                    <a:pt x="3066" y="4267"/>
                    <a:pt x="2927" y="4487"/>
                    <a:pt x="2929" y="4730"/>
                  </a:cubicBezTo>
                  <a:lnTo>
                    <a:pt x="2929" y="4870"/>
                  </a:lnTo>
                  <a:lnTo>
                    <a:pt x="1888" y="4870"/>
                  </a:lnTo>
                  <a:lnTo>
                    <a:pt x="1888" y="4730"/>
                  </a:lnTo>
                  <a:cubicBezTo>
                    <a:pt x="1888" y="4486"/>
                    <a:pt x="1748" y="4265"/>
                    <a:pt x="1529" y="4160"/>
                  </a:cubicBezTo>
                  <a:cubicBezTo>
                    <a:pt x="722" y="3778"/>
                    <a:pt x="254" y="2919"/>
                    <a:pt x="367" y="2033"/>
                  </a:cubicBezTo>
                  <a:cubicBezTo>
                    <a:pt x="483" y="1106"/>
                    <a:pt x="1242" y="357"/>
                    <a:pt x="2173" y="254"/>
                  </a:cubicBezTo>
                  <a:cubicBezTo>
                    <a:pt x="2253" y="244"/>
                    <a:pt x="2331" y="240"/>
                    <a:pt x="2412" y="240"/>
                  </a:cubicBezTo>
                  <a:cubicBezTo>
                    <a:pt x="2414" y="240"/>
                    <a:pt x="2415" y="240"/>
                    <a:pt x="2417" y="240"/>
                  </a:cubicBezTo>
                  <a:close/>
                  <a:moveTo>
                    <a:pt x="2929" y="5109"/>
                  </a:moveTo>
                  <a:lnTo>
                    <a:pt x="2929" y="5501"/>
                  </a:lnTo>
                  <a:lnTo>
                    <a:pt x="2929" y="5502"/>
                  </a:lnTo>
                  <a:cubicBezTo>
                    <a:pt x="2929" y="5576"/>
                    <a:pt x="2868" y="5638"/>
                    <a:pt x="2793" y="5638"/>
                  </a:cubicBezTo>
                  <a:lnTo>
                    <a:pt x="2024" y="5638"/>
                  </a:lnTo>
                  <a:cubicBezTo>
                    <a:pt x="1949" y="5638"/>
                    <a:pt x="1888" y="5576"/>
                    <a:pt x="1888" y="5502"/>
                  </a:cubicBezTo>
                  <a:lnTo>
                    <a:pt x="1888" y="5109"/>
                  </a:lnTo>
                  <a:close/>
                  <a:moveTo>
                    <a:pt x="2673" y="5878"/>
                  </a:moveTo>
                  <a:lnTo>
                    <a:pt x="2673" y="6014"/>
                  </a:lnTo>
                  <a:cubicBezTo>
                    <a:pt x="2673" y="6089"/>
                    <a:pt x="2611" y="6150"/>
                    <a:pt x="2537" y="6151"/>
                  </a:cubicBezTo>
                  <a:lnTo>
                    <a:pt x="2280" y="6151"/>
                  </a:lnTo>
                  <a:cubicBezTo>
                    <a:pt x="2204" y="6150"/>
                    <a:pt x="2144" y="6089"/>
                    <a:pt x="2144" y="6014"/>
                  </a:cubicBezTo>
                  <a:lnTo>
                    <a:pt x="2144" y="5878"/>
                  </a:lnTo>
                  <a:close/>
                  <a:moveTo>
                    <a:pt x="2413" y="1"/>
                  </a:moveTo>
                  <a:cubicBezTo>
                    <a:pt x="2325" y="1"/>
                    <a:pt x="2236" y="5"/>
                    <a:pt x="2147" y="15"/>
                  </a:cubicBezTo>
                  <a:cubicBezTo>
                    <a:pt x="1106" y="130"/>
                    <a:pt x="258" y="966"/>
                    <a:pt x="127" y="2004"/>
                  </a:cubicBezTo>
                  <a:cubicBezTo>
                    <a:pt x="1" y="2993"/>
                    <a:pt x="526" y="3950"/>
                    <a:pt x="1425" y="4377"/>
                  </a:cubicBezTo>
                  <a:cubicBezTo>
                    <a:pt x="1561" y="4442"/>
                    <a:pt x="1647" y="4579"/>
                    <a:pt x="1647" y="4730"/>
                  </a:cubicBezTo>
                  <a:lnTo>
                    <a:pt x="1647" y="5501"/>
                  </a:lnTo>
                  <a:cubicBezTo>
                    <a:pt x="1647" y="5663"/>
                    <a:pt x="1749" y="5807"/>
                    <a:pt x="1903" y="5858"/>
                  </a:cubicBezTo>
                  <a:lnTo>
                    <a:pt x="1903" y="6014"/>
                  </a:lnTo>
                  <a:cubicBezTo>
                    <a:pt x="1903" y="6221"/>
                    <a:pt x="2071" y="6389"/>
                    <a:pt x="2280" y="6391"/>
                  </a:cubicBezTo>
                  <a:lnTo>
                    <a:pt x="2537" y="6391"/>
                  </a:lnTo>
                  <a:cubicBezTo>
                    <a:pt x="2744" y="6389"/>
                    <a:pt x="2913" y="6221"/>
                    <a:pt x="2913" y="6014"/>
                  </a:cubicBezTo>
                  <a:lnTo>
                    <a:pt x="2913" y="5858"/>
                  </a:lnTo>
                  <a:cubicBezTo>
                    <a:pt x="3066" y="5807"/>
                    <a:pt x="3168" y="5663"/>
                    <a:pt x="3168" y="5501"/>
                  </a:cubicBezTo>
                  <a:lnTo>
                    <a:pt x="3168" y="4728"/>
                  </a:lnTo>
                  <a:cubicBezTo>
                    <a:pt x="3168" y="4580"/>
                    <a:pt x="3252" y="4443"/>
                    <a:pt x="3386" y="4378"/>
                  </a:cubicBezTo>
                  <a:cubicBezTo>
                    <a:pt x="4084" y="4050"/>
                    <a:pt x="4571" y="3394"/>
                    <a:pt x="4683" y="2631"/>
                  </a:cubicBezTo>
                  <a:cubicBezTo>
                    <a:pt x="4794" y="1868"/>
                    <a:pt x="4516" y="1100"/>
                    <a:pt x="3941" y="586"/>
                  </a:cubicBezTo>
                  <a:cubicBezTo>
                    <a:pt x="3515" y="204"/>
                    <a:pt x="2980" y="1"/>
                    <a:pt x="24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59"/>
            <p:cNvSpPr/>
            <p:nvPr/>
          </p:nvSpPr>
          <p:spPr>
            <a:xfrm rot="10800000" flipH="1">
              <a:off x="3359035" y="2354024"/>
              <a:ext cx="29550" cy="20925"/>
            </a:xfrm>
            <a:custGeom>
              <a:avLst/>
              <a:gdLst/>
              <a:ahLst/>
              <a:cxnLst/>
              <a:rect l="l" t="t" r="r" b="b"/>
              <a:pathLst>
                <a:path w="613" h="434" extrusionOk="0">
                  <a:moveTo>
                    <a:pt x="474" y="0"/>
                  </a:moveTo>
                  <a:cubicBezTo>
                    <a:pt x="454" y="0"/>
                    <a:pt x="433" y="5"/>
                    <a:pt x="414" y="17"/>
                  </a:cubicBezTo>
                  <a:lnTo>
                    <a:pt x="82" y="209"/>
                  </a:lnTo>
                  <a:cubicBezTo>
                    <a:pt x="21" y="240"/>
                    <a:pt x="1" y="315"/>
                    <a:pt x="35" y="375"/>
                  </a:cubicBezTo>
                  <a:cubicBezTo>
                    <a:pt x="57" y="413"/>
                    <a:pt x="97" y="434"/>
                    <a:pt x="138" y="434"/>
                  </a:cubicBezTo>
                  <a:cubicBezTo>
                    <a:pt x="160" y="434"/>
                    <a:pt x="182" y="428"/>
                    <a:pt x="201" y="416"/>
                  </a:cubicBezTo>
                  <a:lnTo>
                    <a:pt x="534" y="224"/>
                  </a:lnTo>
                  <a:cubicBezTo>
                    <a:pt x="592" y="192"/>
                    <a:pt x="612" y="118"/>
                    <a:pt x="578" y="60"/>
                  </a:cubicBezTo>
                  <a:cubicBezTo>
                    <a:pt x="556" y="22"/>
                    <a:pt x="516" y="0"/>
                    <a:pt x="4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7" name="Google Shape;387;p59"/>
          <p:cNvGrpSpPr/>
          <p:nvPr/>
        </p:nvGrpSpPr>
        <p:grpSpPr>
          <a:xfrm>
            <a:off x="3936713" y="846425"/>
            <a:ext cx="256546" cy="232745"/>
            <a:chOff x="3936713" y="846425"/>
            <a:chExt cx="256546" cy="232745"/>
          </a:xfrm>
        </p:grpSpPr>
        <p:sp>
          <p:nvSpPr>
            <p:cNvPr id="388" name="Google Shape;388;p59"/>
            <p:cNvSpPr/>
            <p:nvPr/>
          </p:nvSpPr>
          <p:spPr>
            <a:xfrm>
              <a:off x="3970308" y="911019"/>
              <a:ext cx="222950" cy="168151"/>
            </a:xfrm>
            <a:custGeom>
              <a:avLst/>
              <a:gdLst/>
              <a:ahLst/>
              <a:cxnLst/>
              <a:rect l="l" t="t" r="r" b="b"/>
              <a:pathLst>
                <a:path w="10240" h="7724" extrusionOk="0">
                  <a:moveTo>
                    <a:pt x="9122" y="1"/>
                  </a:moveTo>
                  <a:cubicBezTo>
                    <a:pt x="9099" y="1"/>
                    <a:pt x="9076" y="6"/>
                    <a:pt x="9055" y="16"/>
                  </a:cubicBezTo>
                  <a:cubicBezTo>
                    <a:pt x="8978" y="52"/>
                    <a:pt x="8944" y="144"/>
                    <a:pt x="8979" y="222"/>
                  </a:cubicBezTo>
                  <a:cubicBezTo>
                    <a:pt x="9899" y="2164"/>
                    <a:pt x="9484" y="4477"/>
                    <a:pt x="7945" y="5978"/>
                  </a:cubicBezTo>
                  <a:cubicBezTo>
                    <a:pt x="6983" y="6918"/>
                    <a:pt x="5714" y="7410"/>
                    <a:pt x="4428" y="7410"/>
                  </a:cubicBezTo>
                  <a:cubicBezTo>
                    <a:pt x="3659" y="7410"/>
                    <a:pt x="2885" y="7234"/>
                    <a:pt x="2167" y="6873"/>
                  </a:cubicBezTo>
                  <a:cubicBezTo>
                    <a:pt x="1574" y="6572"/>
                    <a:pt x="1047" y="6160"/>
                    <a:pt x="614" y="5656"/>
                  </a:cubicBezTo>
                  <a:lnTo>
                    <a:pt x="614" y="5656"/>
                  </a:lnTo>
                  <a:lnTo>
                    <a:pt x="1232" y="5862"/>
                  </a:lnTo>
                  <a:cubicBezTo>
                    <a:pt x="1247" y="5867"/>
                    <a:pt x="1262" y="5869"/>
                    <a:pt x="1277" y="5869"/>
                  </a:cubicBezTo>
                  <a:cubicBezTo>
                    <a:pt x="1343" y="5869"/>
                    <a:pt x="1404" y="5827"/>
                    <a:pt x="1426" y="5763"/>
                  </a:cubicBezTo>
                  <a:cubicBezTo>
                    <a:pt x="1453" y="5682"/>
                    <a:pt x="1411" y="5594"/>
                    <a:pt x="1331" y="5565"/>
                  </a:cubicBezTo>
                  <a:lnTo>
                    <a:pt x="220" y="5195"/>
                  </a:lnTo>
                  <a:cubicBezTo>
                    <a:pt x="203" y="5189"/>
                    <a:pt x="186" y="5187"/>
                    <a:pt x="170" y="5187"/>
                  </a:cubicBezTo>
                  <a:cubicBezTo>
                    <a:pt x="78" y="5187"/>
                    <a:pt x="0" y="5268"/>
                    <a:pt x="15" y="5366"/>
                  </a:cubicBezTo>
                  <a:lnTo>
                    <a:pt x="200" y="6663"/>
                  </a:lnTo>
                  <a:cubicBezTo>
                    <a:pt x="211" y="6740"/>
                    <a:pt x="277" y="6798"/>
                    <a:pt x="355" y="6798"/>
                  </a:cubicBezTo>
                  <a:cubicBezTo>
                    <a:pt x="363" y="6798"/>
                    <a:pt x="369" y="6797"/>
                    <a:pt x="377" y="6795"/>
                  </a:cubicBezTo>
                  <a:cubicBezTo>
                    <a:pt x="462" y="6783"/>
                    <a:pt x="523" y="6704"/>
                    <a:pt x="509" y="6619"/>
                  </a:cubicBezTo>
                  <a:lnTo>
                    <a:pt x="407" y="5895"/>
                  </a:lnTo>
                  <a:lnTo>
                    <a:pt x="407" y="5895"/>
                  </a:lnTo>
                  <a:cubicBezTo>
                    <a:pt x="861" y="6414"/>
                    <a:pt x="1410" y="6841"/>
                    <a:pt x="2025" y="7153"/>
                  </a:cubicBezTo>
                  <a:cubicBezTo>
                    <a:pt x="2788" y="7537"/>
                    <a:pt x="3611" y="7724"/>
                    <a:pt x="4428" y="7724"/>
                  </a:cubicBezTo>
                  <a:cubicBezTo>
                    <a:pt x="5794" y="7724"/>
                    <a:pt x="7142" y="7201"/>
                    <a:pt x="8165" y="6203"/>
                  </a:cubicBezTo>
                  <a:cubicBezTo>
                    <a:pt x="9798" y="4608"/>
                    <a:pt x="10239" y="2152"/>
                    <a:pt x="9262" y="89"/>
                  </a:cubicBezTo>
                  <a:lnTo>
                    <a:pt x="9262" y="87"/>
                  </a:lnTo>
                  <a:cubicBezTo>
                    <a:pt x="9235" y="32"/>
                    <a:pt x="9180" y="1"/>
                    <a:pt x="91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59"/>
            <p:cNvSpPr/>
            <p:nvPr/>
          </p:nvSpPr>
          <p:spPr>
            <a:xfrm>
              <a:off x="3936713" y="846425"/>
              <a:ext cx="226565" cy="168217"/>
            </a:xfrm>
            <a:custGeom>
              <a:avLst/>
              <a:gdLst/>
              <a:ahLst/>
              <a:cxnLst/>
              <a:rect l="l" t="t" r="r" b="b"/>
              <a:pathLst>
                <a:path w="10406" h="7727" extrusionOk="0">
                  <a:moveTo>
                    <a:pt x="5972" y="1"/>
                  </a:moveTo>
                  <a:cubicBezTo>
                    <a:pt x="4961" y="1"/>
                    <a:pt x="3942" y="287"/>
                    <a:pt x="3043" y="876"/>
                  </a:cubicBezTo>
                  <a:cubicBezTo>
                    <a:pt x="811" y="2340"/>
                    <a:pt x="1" y="5226"/>
                    <a:pt x="1144" y="7637"/>
                  </a:cubicBezTo>
                  <a:cubicBezTo>
                    <a:pt x="1171" y="7692"/>
                    <a:pt x="1226" y="7727"/>
                    <a:pt x="1285" y="7727"/>
                  </a:cubicBezTo>
                  <a:cubicBezTo>
                    <a:pt x="1309" y="7727"/>
                    <a:pt x="1332" y="7721"/>
                    <a:pt x="1352" y="7711"/>
                  </a:cubicBezTo>
                  <a:cubicBezTo>
                    <a:pt x="1432" y="7674"/>
                    <a:pt x="1464" y="7581"/>
                    <a:pt x="1428" y="7502"/>
                  </a:cubicBezTo>
                  <a:cubicBezTo>
                    <a:pt x="347" y="5226"/>
                    <a:pt x="1118" y="2500"/>
                    <a:pt x="3232" y="1125"/>
                  </a:cubicBezTo>
                  <a:cubicBezTo>
                    <a:pt x="4074" y="578"/>
                    <a:pt x="5026" y="313"/>
                    <a:pt x="5971" y="313"/>
                  </a:cubicBezTo>
                  <a:cubicBezTo>
                    <a:pt x="7396" y="313"/>
                    <a:pt x="8804" y="917"/>
                    <a:pt x="9791" y="2068"/>
                  </a:cubicBezTo>
                  <a:lnTo>
                    <a:pt x="9175" y="1862"/>
                  </a:lnTo>
                  <a:cubicBezTo>
                    <a:pt x="9159" y="1856"/>
                    <a:pt x="9142" y="1854"/>
                    <a:pt x="9126" y="1854"/>
                  </a:cubicBezTo>
                  <a:cubicBezTo>
                    <a:pt x="9060" y="1854"/>
                    <a:pt x="8999" y="1895"/>
                    <a:pt x="8977" y="1961"/>
                  </a:cubicBezTo>
                  <a:cubicBezTo>
                    <a:pt x="8949" y="2043"/>
                    <a:pt x="8993" y="2131"/>
                    <a:pt x="9075" y="2159"/>
                  </a:cubicBezTo>
                  <a:lnTo>
                    <a:pt x="10187" y="2529"/>
                  </a:lnTo>
                  <a:cubicBezTo>
                    <a:pt x="10204" y="2535"/>
                    <a:pt x="10221" y="2537"/>
                    <a:pt x="10237" y="2537"/>
                  </a:cubicBezTo>
                  <a:cubicBezTo>
                    <a:pt x="10328" y="2537"/>
                    <a:pt x="10405" y="2457"/>
                    <a:pt x="10392" y="2358"/>
                  </a:cubicBezTo>
                  <a:lnTo>
                    <a:pt x="10206" y="1062"/>
                  </a:lnTo>
                  <a:cubicBezTo>
                    <a:pt x="10195" y="983"/>
                    <a:pt x="10128" y="927"/>
                    <a:pt x="10052" y="927"/>
                  </a:cubicBezTo>
                  <a:cubicBezTo>
                    <a:pt x="10044" y="927"/>
                    <a:pt x="10037" y="928"/>
                    <a:pt x="10030" y="929"/>
                  </a:cubicBezTo>
                  <a:cubicBezTo>
                    <a:pt x="9943" y="941"/>
                    <a:pt x="9884" y="1020"/>
                    <a:pt x="9896" y="1105"/>
                  </a:cubicBezTo>
                  <a:lnTo>
                    <a:pt x="10000" y="1829"/>
                  </a:lnTo>
                  <a:cubicBezTo>
                    <a:pt x="8951" y="629"/>
                    <a:pt x="7470" y="1"/>
                    <a:pt x="59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59"/>
            <p:cNvSpPr/>
            <p:nvPr/>
          </p:nvSpPr>
          <p:spPr>
            <a:xfrm>
              <a:off x="4037477" y="908101"/>
              <a:ext cx="10908" cy="18069"/>
            </a:xfrm>
            <a:custGeom>
              <a:avLst/>
              <a:gdLst/>
              <a:ahLst/>
              <a:cxnLst/>
              <a:rect l="l" t="t" r="r" b="b"/>
              <a:pathLst>
                <a:path w="501" h="830" extrusionOk="0">
                  <a:moveTo>
                    <a:pt x="335" y="1"/>
                  </a:moveTo>
                  <a:cubicBezTo>
                    <a:pt x="247" y="2"/>
                    <a:pt x="179" y="73"/>
                    <a:pt x="180" y="159"/>
                  </a:cubicBezTo>
                  <a:lnTo>
                    <a:pt x="185" y="448"/>
                  </a:lnTo>
                  <a:lnTo>
                    <a:pt x="68" y="558"/>
                  </a:lnTo>
                  <a:cubicBezTo>
                    <a:pt x="4" y="617"/>
                    <a:pt x="1" y="718"/>
                    <a:pt x="61" y="781"/>
                  </a:cubicBezTo>
                  <a:cubicBezTo>
                    <a:pt x="92" y="814"/>
                    <a:pt x="133" y="830"/>
                    <a:pt x="174" y="830"/>
                  </a:cubicBezTo>
                  <a:cubicBezTo>
                    <a:pt x="214" y="830"/>
                    <a:pt x="254" y="815"/>
                    <a:pt x="285" y="785"/>
                  </a:cubicBezTo>
                  <a:lnTo>
                    <a:pt x="451" y="628"/>
                  </a:lnTo>
                  <a:cubicBezTo>
                    <a:pt x="481" y="597"/>
                    <a:pt x="500" y="555"/>
                    <a:pt x="499" y="511"/>
                  </a:cubicBezTo>
                  <a:lnTo>
                    <a:pt x="494" y="155"/>
                  </a:lnTo>
                  <a:cubicBezTo>
                    <a:pt x="492" y="69"/>
                    <a:pt x="422" y="1"/>
                    <a:pt x="3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59"/>
            <p:cNvSpPr/>
            <p:nvPr/>
          </p:nvSpPr>
          <p:spPr>
            <a:xfrm>
              <a:off x="3970961" y="875641"/>
              <a:ext cx="189094" cy="174356"/>
            </a:xfrm>
            <a:custGeom>
              <a:avLst/>
              <a:gdLst/>
              <a:ahLst/>
              <a:cxnLst/>
              <a:rect l="l" t="t" r="r" b="b"/>
              <a:pathLst>
                <a:path w="8685" h="8009" extrusionOk="0">
                  <a:moveTo>
                    <a:pt x="3011" y="3067"/>
                  </a:moveTo>
                  <a:lnTo>
                    <a:pt x="3224" y="3092"/>
                  </a:lnTo>
                  <a:cubicBezTo>
                    <a:pt x="3237" y="3094"/>
                    <a:pt x="3249" y="3094"/>
                    <a:pt x="3262" y="3094"/>
                  </a:cubicBezTo>
                  <a:cubicBezTo>
                    <a:pt x="3284" y="3094"/>
                    <a:pt x="3306" y="3092"/>
                    <a:pt x="3328" y="3087"/>
                  </a:cubicBezTo>
                  <a:lnTo>
                    <a:pt x="3328" y="3087"/>
                  </a:lnTo>
                  <a:lnTo>
                    <a:pt x="3164" y="3449"/>
                  </a:lnTo>
                  <a:lnTo>
                    <a:pt x="2897" y="3374"/>
                  </a:lnTo>
                  <a:lnTo>
                    <a:pt x="3011" y="3067"/>
                  </a:lnTo>
                  <a:close/>
                  <a:moveTo>
                    <a:pt x="4056" y="2991"/>
                  </a:moveTo>
                  <a:lnTo>
                    <a:pt x="4366" y="3371"/>
                  </a:lnTo>
                  <a:lnTo>
                    <a:pt x="4329" y="3476"/>
                  </a:lnTo>
                  <a:cubicBezTo>
                    <a:pt x="4302" y="3558"/>
                    <a:pt x="4347" y="3647"/>
                    <a:pt x="4428" y="3675"/>
                  </a:cubicBezTo>
                  <a:cubicBezTo>
                    <a:pt x="4445" y="3680"/>
                    <a:pt x="4461" y="3683"/>
                    <a:pt x="4479" y="3683"/>
                  </a:cubicBezTo>
                  <a:cubicBezTo>
                    <a:pt x="4546" y="3683"/>
                    <a:pt x="4605" y="3640"/>
                    <a:pt x="4627" y="3577"/>
                  </a:cubicBezTo>
                  <a:lnTo>
                    <a:pt x="4667" y="3458"/>
                  </a:lnTo>
                  <a:cubicBezTo>
                    <a:pt x="4700" y="3364"/>
                    <a:pt x="4681" y="3260"/>
                    <a:pt x="4616" y="3184"/>
                  </a:cubicBezTo>
                  <a:lnTo>
                    <a:pt x="4533" y="3081"/>
                  </a:lnTo>
                  <a:lnTo>
                    <a:pt x="4809" y="3291"/>
                  </a:lnTo>
                  <a:cubicBezTo>
                    <a:pt x="4836" y="3313"/>
                    <a:pt x="4869" y="3324"/>
                    <a:pt x="4903" y="3324"/>
                  </a:cubicBezTo>
                  <a:cubicBezTo>
                    <a:pt x="4923" y="3324"/>
                    <a:pt x="4944" y="3320"/>
                    <a:pt x="4963" y="3312"/>
                  </a:cubicBezTo>
                  <a:lnTo>
                    <a:pt x="5161" y="3228"/>
                  </a:lnTo>
                  <a:lnTo>
                    <a:pt x="5284" y="3365"/>
                  </a:lnTo>
                  <a:cubicBezTo>
                    <a:pt x="5313" y="3400"/>
                    <a:pt x="5356" y="3418"/>
                    <a:pt x="5400" y="3418"/>
                  </a:cubicBezTo>
                  <a:cubicBezTo>
                    <a:pt x="5404" y="3418"/>
                    <a:pt x="5409" y="3418"/>
                    <a:pt x="5413" y="3418"/>
                  </a:cubicBezTo>
                  <a:lnTo>
                    <a:pt x="5799" y="3386"/>
                  </a:lnTo>
                  <a:lnTo>
                    <a:pt x="5813" y="3453"/>
                  </a:lnTo>
                  <a:cubicBezTo>
                    <a:pt x="5826" y="3516"/>
                    <a:pt x="5781" y="3577"/>
                    <a:pt x="5715" y="3582"/>
                  </a:cubicBezTo>
                  <a:lnTo>
                    <a:pt x="5044" y="3636"/>
                  </a:lnTo>
                  <a:cubicBezTo>
                    <a:pt x="4895" y="3647"/>
                    <a:pt x="4782" y="3777"/>
                    <a:pt x="4790" y="3927"/>
                  </a:cubicBezTo>
                  <a:lnTo>
                    <a:pt x="4348" y="3779"/>
                  </a:lnTo>
                  <a:cubicBezTo>
                    <a:pt x="4336" y="3776"/>
                    <a:pt x="4328" y="3765"/>
                    <a:pt x="4327" y="3753"/>
                  </a:cubicBezTo>
                  <a:cubicBezTo>
                    <a:pt x="4298" y="3586"/>
                    <a:pt x="4154" y="3464"/>
                    <a:pt x="3985" y="3462"/>
                  </a:cubicBezTo>
                  <a:lnTo>
                    <a:pt x="3977" y="3462"/>
                  </a:lnTo>
                  <a:lnTo>
                    <a:pt x="3495" y="3474"/>
                  </a:lnTo>
                  <a:lnTo>
                    <a:pt x="3637" y="3162"/>
                  </a:lnTo>
                  <a:cubicBezTo>
                    <a:pt x="3650" y="3134"/>
                    <a:pt x="3674" y="3112"/>
                    <a:pt x="3703" y="3103"/>
                  </a:cubicBezTo>
                  <a:lnTo>
                    <a:pt x="4056" y="2991"/>
                  </a:lnTo>
                  <a:close/>
                  <a:moveTo>
                    <a:pt x="7700" y="3527"/>
                  </a:moveTo>
                  <a:cubicBezTo>
                    <a:pt x="7728" y="3527"/>
                    <a:pt x="7755" y="3537"/>
                    <a:pt x="7777" y="3558"/>
                  </a:cubicBezTo>
                  <a:lnTo>
                    <a:pt x="8093" y="3868"/>
                  </a:lnTo>
                  <a:cubicBezTo>
                    <a:pt x="8096" y="3963"/>
                    <a:pt x="8096" y="4059"/>
                    <a:pt x="8092" y="4154"/>
                  </a:cubicBezTo>
                  <a:cubicBezTo>
                    <a:pt x="8047" y="5227"/>
                    <a:pt x="7539" y="6229"/>
                    <a:pt x="6696" y="6896"/>
                  </a:cubicBezTo>
                  <a:cubicBezTo>
                    <a:pt x="6754" y="6814"/>
                    <a:pt x="6804" y="6727"/>
                    <a:pt x="6843" y="6634"/>
                  </a:cubicBezTo>
                  <a:lnTo>
                    <a:pt x="7563" y="4970"/>
                  </a:lnTo>
                  <a:cubicBezTo>
                    <a:pt x="7608" y="4866"/>
                    <a:pt x="7531" y="4751"/>
                    <a:pt x="7420" y="4751"/>
                  </a:cubicBezTo>
                  <a:cubicBezTo>
                    <a:pt x="7415" y="4751"/>
                    <a:pt x="7411" y="4752"/>
                    <a:pt x="7407" y="4752"/>
                  </a:cubicBezTo>
                  <a:lnTo>
                    <a:pt x="7337" y="4757"/>
                  </a:lnTo>
                  <a:lnTo>
                    <a:pt x="7728" y="3981"/>
                  </a:lnTo>
                  <a:cubicBezTo>
                    <a:pt x="7792" y="3853"/>
                    <a:pt x="7753" y="3695"/>
                    <a:pt x="7634" y="3613"/>
                  </a:cubicBezTo>
                  <a:lnTo>
                    <a:pt x="7600" y="3589"/>
                  </a:lnTo>
                  <a:lnTo>
                    <a:pt x="7609" y="3577"/>
                  </a:lnTo>
                  <a:cubicBezTo>
                    <a:pt x="7629" y="3544"/>
                    <a:pt x="7664" y="3527"/>
                    <a:pt x="7700" y="3527"/>
                  </a:cubicBezTo>
                  <a:close/>
                  <a:moveTo>
                    <a:pt x="4405" y="1"/>
                  </a:moveTo>
                  <a:cubicBezTo>
                    <a:pt x="3376" y="1"/>
                    <a:pt x="2350" y="395"/>
                    <a:pt x="1571" y="1174"/>
                  </a:cubicBezTo>
                  <a:cubicBezTo>
                    <a:pt x="104" y="2641"/>
                    <a:pt x="0" y="4988"/>
                    <a:pt x="1333" y="6580"/>
                  </a:cubicBezTo>
                  <a:cubicBezTo>
                    <a:pt x="1363" y="6616"/>
                    <a:pt x="1407" y="6635"/>
                    <a:pt x="1452" y="6635"/>
                  </a:cubicBezTo>
                  <a:cubicBezTo>
                    <a:pt x="1488" y="6635"/>
                    <a:pt x="1524" y="6623"/>
                    <a:pt x="1554" y="6598"/>
                  </a:cubicBezTo>
                  <a:cubicBezTo>
                    <a:pt x="1620" y="6542"/>
                    <a:pt x="1628" y="6444"/>
                    <a:pt x="1572" y="6378"/>
                  </a:cubicBezTo>
                  <a:cubicBezTo>
                    <a:pt x="668" y="5299"/>
                    <a:pt x="454" y="3799"/>
                    <a:pt x="1023" y="2511"/>
                  </a:cubicBezTo>
                  <a:cubicBezTo>
                    <a:pt x="1591" y="1224"/>
                    <a:pt x="2843" y="370"/>
                    <a:pt x="4251" y="314"/>
                  </a:cubicBezTo>
                  <a:cubicBezTo>
                    <a:pt x="4302" y="312"/>
                    <a:pt x="4354" y="311"/>
                    <a:pt x="4405" y="311"/>
                  </a:cubicBezTo>
                  <a:cubicBezTo>
                    <a:pt x="4563" y="311"/>
                    <a:pt x="4721" y="320"/>
                    <a:pt x="4877" y="341"/>
                  </a:cubicBezTo>
                  <a:lnTo>
                    <a:pt x="5090" y="602"/>
                  </a:lnTo>
                  <a:lnTo>
                    <a:pt x="5001" y="809"/>
                  </a:lnTo>
                  <a:lnTo>
                    <a:pt x="4873" y="579"/>
                  </a:lnTo>
                  <a:cubicBezTo>
                    <a:pt x="4846" y="529"/>
                    <a:pt x="4794" y="498"/>
                    <a:pt x="4736" y="498"/>
                  </a:cubicBezTo>
                  <a:lnTo>
                    <a:pt x="4234" y="498"/>
                  </a:lnTo>
                  <a:cubicBezTo>
                    <a:pt x="4176" y="500"/>
                    <a:pt x="4122" y="532"/>
                    <a:pt x="4095" y="583"/>
                  </a:cubicBezTo>
                  <a:lnTo>
                    <a:pt x="3742" y="1256"/>
                  </a:lnTo>
                  <a:cubicBezTo>
                    <a:pt x="3640" y="1451"/>
                    <a:pt x="3769" y="1688"/>
                    <a:pt x="3990" y="1706"/>
                  </a:cubicBezTo>
                  <a:lnTo>
                    <a:pt x="4270" y="1729"/>
                  </a:lnTo>
                  <a:cubicBezTo>
                    <a:pt x="4274" y="1729"/>
                    <a:pt x="4278" y="1729"/>
                    <a:pt x="4282" y="1729"/>
                  </a:cubicBezTo>
                  <a:cubicBezTo>
                    <a:pt x="4334" y="1729"/>
                    <a:pt x="4382" y="1705"/>
                    <a:pt x="4411" y="1663"/>
                  </a:cubicBezTo>
                  <a:lnTo>
                    <a:pt x="4518" y="1510"/>
                  </a:lnTo>
                  <a:lnTo>
                    <a:pt x="4574" y="1583"/>
                  </a:lnTo>
                  <a:lnTo>
                    <a:pt x="4537" y="1852"/>
                  </a:lnTo>
                  <a:lnTo>
                    <a:pt x="4056" y="1924"/>
                  </a:lnTo>
                  <a:cubicBezTo>
                    <a:pt x="4031" y="1928"/>
                    <a:pt x="4006" y="1937"/>
                    <a:pt x="3986" y="1952"/>
                  </a:cubicBezTo>
                  <a:lnTo>
                    <a:pt x="3367" y="2406"/>
                  </a:lnTo>
                  <a:cubicBezTo>
                    <a:pt x="3337" y="2429"/>
                    <a:pt x="3316" y="2460"/>
                    <a:pt x="3308" y="2496"/>
                  </a:cubicBezTo>
                  <a:lnTo>
                    <a:pt x="3240" y="2780"/>
                  </a:lnTo>
                  <a:lnTo>
                    <a:pt x="3030" y="2754"/>
                  </a:lnTo>
                  <a:cubicBezTo>
                    <a:pt x="3019" y="2753"/>
                    <a:pt x="3007" y="2752"/>
                    <a:pt x="2995" y="2752"/>
                  </a:cubicBezTo>
                  <a:cubicBezTo>
                    <a:pt x="2875" y="2752"/>
                    <a:pt x="2765" y="2826"/>
                    <a:pt x="2723" y="2941"/>
                  </a:cubicBezTo>
                  <a:lnTo>
                    <a:pt x="2596" y="3289"/>
                  </a:lnTo>
                  <a:cubicBezTo>
                    <a:pt x="2536" y="3446"/>
                    <a:pt x="2624" y="3620"/>
                    <a:pt x="2787" y="3667"/>
                  </a:cubicBezTo>
                  <a:lnTo>
                    <a:pt x="2791" y="3668"/>
                  </a:lnTo>
                  <a:lnTo>
                    <a:pt x="2787" y="3670"/>
                  </a:lnTo>
                  <a:cubicBezTo>
                    <a:pt x="2639" y="3736"/>
                    <a:pt x="2540" y="3878"/>
                    <a:pt x="2534" y="4040"/>
                  </a:cubicBezTo>
                  <a:lnTo>
                    <a:pt x="2531" y="4117"/>
                  </a:lnTo>
                  <a:lnTo>
                    <a:pt x="2092" y="4619"/>
                  </a:lnTo>
                  <a:cubicBezTo>
                    <a:pt x="2025" y="4697"/>
                    <a:pt x="1987" y="4795"/>
                    <a:pt x="1987" y="4897"/>
                  </a:cubicBezTo>
                  <a:lnTo>
                    <a:pt x="1987" y="5480"/>
                  </a:lnTo>
                  <a:cubicBezTo>
                    <a:pt x="1987" y="5631"/>
                    <a:pt x="2049" y="5774"/>
                    <a:pt x="2157" y="5879"/>
                  </a:cubicBezTo>
                  <a:lnTo>
                    <a:pt x="2575" y="6283"/>
                  </a:lnTo>
                  <a:cubicBezTo>
                    <a:pt x="2667" y="6371"/>
                    <a:pt x="2785" y="6425"/>
                    <a:pt x="2912" y="6436"/>
                  </a:cubicBezTo>
                  <a:lnTo>
                    <a:pt x="4146" y="6542"/>
                  </a:lnTo>
                  <a:lnTo>
                    <a:pt x="4142" y="6581"/>
                  </a:lnTo>
                  <a:cubicBezTo>
                    <a:pt x="4123" y="6732"/>
                    <a:pt x="4187" y="6882"/>
                    <a:pt x="4309" y="6973"/>
                  </a:cubicBezTo>
                  <a:lnTo>
                    <a:pt x="4527" y="7135"/>
                  </a:lnTo>
                  <a:lnTo>
                    <a:pt x="4512" y="7182"/>
                  </a:lnTo>
                  <a:cubicBezTo>
                    <a:pt x="4463" y="7343"/>
                    <a:pt x="4514" y="7518"/>
                    <a:pt x="4642" y="7627"/>
                  </a:cubicBezTo>
                  <a:lnTo>
                    <a:pt x="4705" y="7683"/>
                  </a:lnTo>
                  <a:cubicBezTo>
                    <a:pt x="4655" y="7688"/>
                    <a:pt x="4604" y="7691"/>
                    <a:pt x="4551" y="7693"/>
                  </a:cubicBezTo>
                  <a:cubicBezTo>
                    <a:pt x="4501" y="7695"/>
                    <a:pt x="4450" y="7696"/>
                    <a:pt x="4400" y="7696"/>
                  </a:cubicBezTo>
                  <a:cubicBezTo>
                    <a:pt x="3534" y="7696"/>
                    <a:pt x="2693" y="7392"/>
                    <a:pt x="2027" y="6832"/>
                  </a:cubicBezTo>
                  <a:cubicBezTo>
                    <a:pt x="1998" y="6807"/>
                    <a:pt x="1962" y="6795"/>
                    <a:pt x="1927" y="6795"/>
                  </a:cubicBezTo>
                  <a:cubicBezTo>
                    <a:pt x="1882" y="6795"/>
                    <a:pt x="1838" y="6814"/>
                    <a:pt x="1807" y="6851"/>
                  </a:cubicBezTo>
                  <a:cubicBezTo>
                    <a:pt x="1752" y="6917"/>
                    <a:pt x="1760" y="7016"/>
                    <a:pt x="1826" y="7071"/>
                  </a:cubicBezTo>
                  <a:cubicBezTo>
                    <a:pt x="2546" y="7677"/>
                    <a:pt x="3455" y="8008"/>
                    <a:pt x="4395" y="8008"/>
                  </a:cubicBezTo>
                  <a:cubicBezTo>
                    <a:pt x="4397" y="8008"/>
                    <a:pt x="4399" y="8008"/>
                    <a:pt x="4401" y="8008"/>
                  </a:cubicBezTo>
                  <a:cubicBezTo>
                    <a:pt x="4455" y="8008"/>
                    <a:pt x="4510" y="8008"/>
                    <a:pt x="4565" y="8006"/>
                  </a:cubicBezTo>
                  <a:cubicBezTo>
                    <a:pt x="6091" y="7944"/>
                    <a:pt x="7450" y="7019"/>
                    <a:pt x="8066" y="5622"/>
                  </a:cubicBezTo>
                  <a:cubicBezTo>
                    <a:pt x="8684" y="4223"/>
                    <a:pt x="8453" y="2597"/>
                    <a:pt x="7470" y="1427"/>
                  </a:cubicBezTo>
                  <a:cubicBezTo>
                    <a:pt x="7439" y="1390"/>
                    <a:pt x="7395" y="1372"/>
                    <a:pt x="7350" y="1372"/>
                  </a:cubicBezTo>
                  <a:cubicBezTo>
                    <a:pt x="7314" y="1372"/>
                    <a:pt x="7278" y="1384"/>
                    <a:pt x="7249" y="1408"/>
                  </a:cubicBezTo>
                  <a:cubicBezTo>
                    <a:pt x="7183" y="1465"/>
                    <a:pt x="7175" y="1563"/>
                    <a:pt x="7230" y="1629"/>
                  </a:cubicBezTo>
                  <a:cubicBezTo>
                    <a:pt x="7653" y="2131"/>
                    <a:pt x="7933" y="2735"/>
                    <a:pt x="8042" y="3382"/>
                  </a:cubicBezTo>
                  <a:lnTo>
                    <a:pt x="7995" y="3336"/>
                  </a:lnTo>
                  <a:cubicBezTo>
                    <a:pt x="7912" y="3254"/>
                    <a:pt x="7806" y="3215"/>
                    <a:pt x="7700" y="3215"/>
                  </a:cubicBezTo>
                  <a:cubicBezTo>
                    <a:pt x="7561" y="3215"/>
                    <a:pt x="7424" y="3282"/>
                    <a:pt x="7343" y="3411"/>
                  </a:cubicBezTo>
                  <a:lnTo>
                    <a:pt x="7316" y="3453"/>
                  </a:lnTo>
                  <a:cubicBezTo>
                    <a:pt x="7241" y="3453"/>
                    <a:pt x="7168" y="3480"/>
                    <a:pt x="7115" y="3531"/>
                  </a:cubicBezTo>
                  <a:lnTo>
                    <a:pt x="6909" y="3287"/>
                  </a:lnTo>
                  <a:cubicBezTo>
                    <a:pt x="6877" y="3248"/>
                    <a:pt x="6831" y="3227"/>
                    <a:pt x="6785" y="3227"/>
                  </a:cubicBezTo>
                  <a:cubicBezTo>
                    <a:pt x="6749" y="3227"/>
                    <a:pt x="6713" y="3239"/>
                    <a:pt x="6684" y="3264"/>
                  </a:cubicBezTo>
                  <a:cubicBezTo>
                    <a:pt x="6616" y="3321"/>
                    <a:pt x="6610" y="3423"/>
                    <a:pt x="6669" y="3489"/>
                  </a:cubicBezTo>
                  <a:lnTo>
                    <a:pt x="6984" y="3862"/>
                  </a:lnTo>
                  <a:cubicBezTo>
                    <a:pt x="7015" y="3899"/>
                    <a:pt x="7060" y="3918"/>
                    <a:pt x="7104" y="3918"/>
                  </a:cubicBezTo>
                  <a:cubicBezTo>
                    <a:pt x="7144" y="3918"/>
                    <a:pt x="7183" y="3903"/>
                    <a:pt x="7214" y="3873"/>
                  </a:cubicBezTo>
                  <a:lnTo>
                    <a:pt x="7315" y="3773"/>
                  </a:lnTo>
                  <a:lnTo>
                    <a:pt x="7439" y="3859"/>
                  </a:lnTo>
                  <a:lnTo>
                    <a:pt x="6973" y="4784"/>
                  </a:lnTo>
                  <a:lnTo>
                    <a:pt x="6948" y="4787"/>
                  </a:lnTo>
                  <a:cubicBezTo>
                    <a:pt x="6945" y="4787"/>
                    <a:pt x="6942" y="4787"/>
                    <a:pt x="6939" y="4787"/>
                  </a:cubicBezTo>
                  <a:cubicBezTo>
                    <a:pt x="6907" y="4787"/>
                    <a:pt x="6876" y="4773"/>
                    <a:pt x="6856" y="4747"/>
                  </a:cubicBezTo>
                  <a:lnTo>
                    <a:pt x="6236" y="3991"/>
                  </a:lnTo>
                  <a:cubicBezTo>
                    <a:pt x="6204" y="3954"/>
                    <a:pt x="6160" y="3934"/>
                    <a:pt x="6115" y="3934"/>
                  </a:cubicBezTo>
                  <a:cubicBezTo>
                    <a:pt x="6079" y="3934"/>
                    <a:pt x="6044" y="3946"/>
                    <a:pt x="6015" y="3970"/>
                  </a:cubicBezTo>
                  <a:cubicBezTo>
                    <a:pt x="5947" y="4025"/>
                    <a:pt x="5938" y="4123"/>
                    <a:pt x="5993" y="4189"/>
                  </a:cubicBezTo>
                  <a:lnTo>
                    <a:pt x="6614" y="4946"/>
                  </a:lnTo>
                  <a:cubicBezTo>
                    <a:pt x="6694" y="5045"/>
                    <a:pt x="6814" y="5100"/>
                    <a:pt x="6941" y="5100"/>
                  </a:cubicBezTo>
                  <a:cubicBezTo>
                    <a:pt x="6951" y="5100"/>
                    <a:pt x="6961" y="5100"/>
                    <a:pt x="6970" y="5099"/>
                  </a:cubicBezTo>
                  <a:lnTo>
                    <a:pt x="7172" y="5084"/>
                  </a:lnTo>
                  <a:lnTo>
                    <a:pt x="7172" y="5084"/>
                  </a:lnTo>
                  <a:lnTo>
                    <a:pt x="6556" y="6510"/>
                  </a:lnTo>
                  <a:cubicBezTo>
                    <a:pt x="6511" y="6614"/>
                    <a:pt x="6451" y="6711"/>
                    <a:pt x="6380" y="6797"/>
                  </a:cubicBezTo>
                  <a:lnTo>
                    <a:pt x="5887" y="7385"/>
                  </a:lnTo>
                  <a:cubicBezTo>
                    <a:pt x="5639" y="7494"/>
                    <a:pt x="5382" y="7575"/>
                    <a:pt x="5117" y="7626"/>
                  </a:cubicBezTo>
                  <a:lnTo>
                    <a:pt x="4846" y="7390"/>
                  </a:lnTo>
                  <a:cubicBezTo>
                    <a:pt x="4813" y="7364"/>
                    <a:pt x="4799" y="7318"/>
                    <a:pt x="4813" y="7276"/>
                  </a:cubicBezTo>
                  <a:lnTo>
                    <a:pt x="4860" y="7123"/>
                  </a:lnTo>
                  <a:cubicBezTo>
                    <a:pt x="4879" y="7059"/>
                    <a:pt x="4857" y="6991"/>
                    <a:pt x="4803" y="6950"/>
                  </a:cubicBezTo>
                  <a:lnTo>
                    <a:pt x="4496" y="6721"/>
                  </a:lnTo>
                  <a:cubicBezTo>
                    <a:pt x="4465" y="6699"/>
                    <a:pt x="4448" y="6659"/>
                    <a:pt x="4453" y="6620"/>
                  </a:cubicBezTo>
                  <a:lnTo>
                    <a:pt x="4479" y="6421"/>
                  </a:lnTo>
                  <a:cubicBezTo>
                    <a:pt x="4490" y="6332"/>
                    <a:pt x="4425" y="6253"/>
                    <a:pt x="4336" y="6245"/>
                  </a:cubicBezTo>
                  <a:lnTo>
                    <a:pt x="2940" y="6125"/>
                  </a:lnTo>
                  <a:cubicBezTo>
                    <a:pt x="2885" y="6120"/>
                    <a:pt x="2832" y="6095"/>
                    <a:pt x="2793" y="6058"/>
                  </a:cubicBezTo>
                  <a:lnTo>
                    <a:pt x="2375" y="5654"/>
                  </a:lnTo>
                  <a:cubicBezTo>
                    <a:pt x="2328" y="5608"/>
                    <a:pt x="2301" y="5545"/>
                    <a:pt x="2301" y="5480"/>
                  </a:cubicBezTo>
                  <a:lnTo>
                    <a:pt x="2301" y="4899"/>
                  </a:lnTo>
                  <a:cubicBezTo>
                    <a:pt x="2301" y="4872"/>
                    <a:pt x="2310" y="4846"/>
                    <a:pt x="2328" y="4827"/>
                  </a:cubicBezTo>
                  <a:lnTo>
                    <a:pt x="2804" y="4282"/>
                  </a:lnTo>
                  <a:cubicBezTo>
                    <a:pt x="2828" y="4255"/>
                    <a:pt x="2842" y="4222"/>
                    <a:pt x="2843" y="4185"/>
                  </a:cubicBezTo>
                  <a:lnTo>
                    <a:pt x="2847" y="4053"/>
                  </a:lnTo>
                  <a:cubicBezTo>
                    <a:pt x="2849" y="4012"/>
                    <a:pt x="2874" y="3974"/>
                    <a:pt x="2912" y="3958"/>
                  </a:cubicBezTo>
                  <a:lnTo>
                    <a:pt x="3285" y="3794"/>
                  </a:lnTo>
                  <a:lnTo>
                    <a:pt x="3985" y="3777"/>
                  </a:lnTo>
                  <a:cubicBezTo>
                    <a:pt x="3986" y="3777"/>
                    <a:pt x="3986" y="3777"/>
                    <a:pt x="3987" y="3777"/>
                  </a:cubicBezTo>
                  <a:cubicBezTo>
                    <a:pt x="4002" y="3777"/>
                    <a:pt x="4015" y="3789"/>
                    <a:pt x="4017" y="3804"/>
                  </a:cubicBezTo>
                  <a:cubicBezTo>
                    <a:pt x="4037" y="3932"/>
                    <a:pt x="4127" y="4037"/>
                    <a:pt x="4249" y="4078"/>
                  </a:cubicBezTo>
                  <a:lnTo>
                    <a:pt x="4749" y="4244"/>
                  </a:lnTo>
                  <a:cubicBezTo>
                    <a:pt x="4779" y="4254"/>
                    <a:pt x="4808" y="4259"/>
                    <a:pt x="4837" y="4259"/>
                  </a:cubicBezTo>
                  <a:cubicBezTo>
                    <a:pt x="4998" y="4259"/>
                    <a:pt x="5134" y="4117"/>
                    <a:pt x="5111" y="3946"/>
                  </a:cubicBezTo>
                  <a:lnTo>
                    <a:pt x="5740" y="3894"/>
                  </a:lnTo>
                  <a:cubicBezTo>
                    <a:pt x="5992" y="3874"/>
                    <a:pt x="6170" y="3639"/>
                    <a:pt x="6121" y="3391"/>
                  </a:cubicBezTo>
                  <a:lnTo>
                    <a:pt x="6102" y="3304"/>
                  </a:lnTo>
                  <a:cubicBezTo>
                    <a:pt x="6076" y="3167"/>
                    <a:pt x="5958" y="3071"/>
                    <a:pt x="5822" y="3071"/>
                  </a:cubicBezTo>
                  <a:cubicBezTo>
                    <a:pt x="5813" y="3071"/>
                    <a:pt x="5804" y="3071"/>
                    <a:pt x="5795" y="3072"/>
                  </a:cubicBezTo>
                  <a:lnTo>
                    <a:pt x="5466" y="3099"/>
                  </a:lnTo>
                  <a:lnTo>
                    <a:pt x="5416" y="3044"/>
                  </a:lnTo>
                  <a:lnTo>
                    <a:pt x="5851" y="2609"/>
                  </a:lnTo>
                  <a:cubicBezTo>
                    <a:pt x="5908" y="2547"/>
                    <a:pt x="5907" y="2450"/>
                    <a:pt x="5846" y="2391"/>
                  </a:cubicBezTo>
                  <a:cubicBezTo>
                    <a:pt x="5816" y="2360"/>
                    <a:pt x="5776" y="2344"/>
                    <a:pt x="5736" y="2344"/>
                  </a:cubicBezTo>
                  <a:cubicBezTo>
                    <a:pt x="5697" y="2344"/>
                    <a:pt x="5659" y="2359"/>
                    <a:pt x="5628" y="2387"/>
                  </a:cubicBezTo>
                  <a:lnTo>
                    <a:pt x="5103" y="2913"/>
                  </a:lnTo>
                  <a:lnTo>
                    <a:pt x="4927" y="2987"/>
                  </a:lnTo>
                  <a:lnTo>
                    <a:pt x="4434" y="2612"/>
                  </a:lnTo>
                  <a:cubicBezTo>
                    <a:pt x="4407" y="2591"/>
                    <a:pt x="4374" y="2580"/>
                    <a:pt x="4340" y="2580"/>
                  </a:cubicBezTo>
                  <a:cubicBezTo>
                    <a:pt x="4324" y="2580"/>
                    <a:pt x="4307" y="2582"/>
                    <a:pt x="4292" y="2587"/>
                  </a:cubicBezTo>
                  <a:lnTo>
                    <a:pt x="3608" y="2805"/>
                  </a:lnTo>
                  <a:cubicBezTo>
                    <a:pt x="3589" y="2812"/>
                    <a:pt x="3569" y="2820"/>
                    <a:pt x="3551" y="2828"/>
                  </a:cubicBezTo>
                  <a:lnTo>
                    <a:pt x="3600" y="2624"/>
                  </a:lnTo>
                  <a:lnTo>
                    <a:pt x="4141" y="2228"/>
                  </a:lnTo>
                  <a:lnTo>
                    <a:pt x="4700" y="2145"/>
                  </a:lnTo>
                  <a:cubicBezTo>
                    <a:pt x="4768" y="2135"/>
                    <a:pt x="4822" y="2081"/>
                    <a:pt x="4831" y="2013"/>
                  </a:cubicBezTo>
                  <a:lnTo>
                    <a:pt x="4895" y="1562"/>
                  </a:lnTo>
                  <a:cubicBezTo>
                    <a:pt x="4901" y="1519"/>
                    <a:pt x="4889" y="1475"/>
                    <a:pt x="4864" y="1442"/>
                  </a:cubicBezTo>
                  <a:lnTo>
                    <a:pt x="4634" y="1152"/>
                  </a:lnTo>
                  <a:cubicBezTo>
                    <a:pt x="4602" y="1113"/>
                    <a:pt x="4557" y="1093"/>
                    <a:pt x="4511" y="1093"/>
                  </a:cubicBezTo>
                  <a:cubicBezTo>
                    <a:pt x="4462" y="1093"/>
                    <a:pt x="4414" y="1115"/>
                    <a:pt x="4383" y="1159"/>
                  </a:cubicBezTo>
                  <a:lnTo>
                    <a:pt x="4207" y="1410"/>
                  </a:lnTo>
                  <a:lnTo>
                    <a:pt x="4024" y="1395"/>
                  </a:lnTo>
                  <a:lnTo>
                    <a:pt x="4329" y="813"/>
                  </a:lnTo>
                  <a:lnTo>
                    <a:pt x="4644" y="813"/>
                  </a:lnTo>
                  <a:lnTo>
                    <a:pt x="4883" y="1243"/>
                  </a:lnTo>
                  <a:cubicBezTo>
                    <a:pt x="4913" y="1296"/>
                    <a:pt x="4966" y="1323"/>
                    <a:pt x="5019" y="1323"/>
                  </a:cubicBezTo>
                  <a:cubicBezTo>
                    <a:pt x="5078" y="1323"/>
                    <a:pt x="5136" y="1291"/>
                    <a:pt x="5164" y="1228"/>
                  </a:cubicBezTo>
                  <a:lnTo>
                    <a:pt x="5383" y="712"/>
                  </a:lnTo>
                  <a:cubicBezTo>
                    <a:pt x="5422" y="622"/>
                    <a:pt x="5412" y="517"/>
                    <a:pt x="5356" y="436"/>
                  </a:cubicBezTo>
                  <a:lnTo>
                    <a:pt x="5356" y="436"/>
                  </a:lnTo>
                  <a:cubicBezTo>
                    <a:pt x="5879" y="575"/>
                    <a:pt x="6363" y="828"/>
                    <a:pt x="6777" y="1177"/>
                  </a:cubicBezTo>
                  <a:cubicBezTo>
                    <a:pt x="6806" y="1201"/>
                    <a:pt x="6842" y="1213"/>
                    <a:pt x="6877" y="1213"/>
                  </a:cubicBezTo>
                  <a:cubicBezTo>
                    <a:pt x="6921" y="1213"/>
                    <a:pt x="6965" y="1194"/>
                    <a:pt x="6996" y="1158"/>
                  </a:cubicBezTo>
                  <a:cubicBezTo>
                    <a:pt x="7053" y="1092"/>
                    <a:pt x="7045" y="992"/>
                    <a:pt x="6979" y="937"/>
                  </a:cubicBezTo>
                  <a:cubicBezTo>
                    <a:pt x="6231" y="310"/>
                    <a:pt x="5317" y="1"/>
                    <a:pt x="44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5387136B-0B25-E356-84BB-872B1542DCC5}"/>
              </a:ext>
            </a:extLst>
          </p:cNvPr>
          <p:cNvSpPr txBox="1"/>
          <p:nvPr/>
        </p:nvSpPr>
        <p:spPr>
          <a:xfrm>
            <a:off x="310750" y="1275751"/>
            <a:ext cx="4261249" cy="36127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There have been </a:t>
            </a:r>
            <a:r>
              <a:rPr lang="en-US" b="1">
                <a:solidFill>
                  <a:srgbClr val="00B0F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significant improvements </a:t>
            </a:r>
            <a:r>
              <a:rPr lang="en-US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in both the </a:t>
            </a:r>
            <a:r>
              <a:rPr lang="en-US" b="1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Quantities Sold </a:t>
            </a:r>
            <a:r>
              <a:rPr lang="en-US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and </a:t>
            </a:r>
            <a:r>
              <a:rPr lang="en-US" b="1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Profits</a:t>
            </a:r>
            <a:r>
              <a:rPr lang="en-US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for each </a:t>
            </a:r>
            <a:r>
              <a:rPr lang="en-US">
                <a:solidFill>
                  <a:schemeClr val="bg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store type</a:t>
            </a:r>
            <a:r>
              <a:rPr lang="en-US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.</a:t>
            </a:r>
          </a:p>
          <a:p>
            <a:pPr lvl="0">
              <a:lnSpc>
                <a:spcPct val="150000"/>
              </a:lnSpc>
            </a:pPr>
            <a:r>
              <a:rPr lang="en-US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</a:t>
            </a:r>
          </a:p>
          <a:p>
            <a:pPr lvl="0">
              <a:lnSpc>
                <a:spcPct val="150000"/>
              </a:lnSpc>
            </a:pPr>
            <a:r>
              <a:rPr lang="en-US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The </a:t>
            </a:r>
            <a:r>
              <a:rPr lang="en-US" b="1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Deluxe Supermarket </a:t>
            </a:r>
            <a:r>
              <a:rPr lang="en-US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stands out with </a:t>
            </a:r>
            <a:r>
              <a:rPr lang="en-US" b="1">
                <a:solidFill>
                  <a:srgbClr val="00B0F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the most significant increase</a:t>
            </a:r>
            <a:r>
              <a:rPr lang="en-US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, experiencing a </a:t>
            </a:r>
            <a:r>
              <a:rPr lang="en-US" b="1">
                <a:solidFill>
                  <a:srgbClr val="00B0F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300% growth </a:t>
            </a:r>
            <a:r>
              <a:rPr lang="en-US">
                <a:solidFill>
                  <a:schemeClr val="bg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in profits</a:t>
            </a:r>
            <a:r>
              <a:rPr lang="en-US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, while the </a:t>
            </a:r>
            <a:r>
              <a:rPr lang="en-US" b="1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Gourmet and </a:t>
            </a:r>
            <a:r>
              <a:rPr lang="en-US" b="1">
                <a:solidFill>
                  <a:schemeClr val="bg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Mid-size</a:t>
            </a:r>
            <a:r>
              <a:rPr lang="en-US" b="1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Supermarkets</a:t>
            </a:r>
            <a:r>
              <a:rPr lang="en-US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also saw impressive growth rates of </a:t>
            </a:r>
            <a:r>
              <a:rPr lang="en-US" b="1">
                <a:solidFill>
                  <a:srgbClr val="00B0F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approximately 100%</a:t>
            </a:r>
            <a:r>
              <a:rPr lang="en-US">
                <a:solidFill>
                  <a:srgbClr val="00B0F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. </a:t>
            </a:r>
            <a:r>
              <a:rPr lang="en-US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In contrast, the</a:t>
            </a:r>
            <a:r>
              <a:rPr lang="en-US" b="1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Small Grocery</a:t>
            </a:r>
            <a:r>
              <a:rPr lang="en-US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store type remained </a:t>
            </a:r>
            <a:r>
              <a:rPr lang="en-US" b="1">
                <a:solidFill>
                  <a:srgbClr val="00B0F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unchanged growth </a:t>
            </a:r>
            <a:r>
              <a:rPr lang="en-US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with very </a:t>
            </a:r>
            <a:r>
              <a:rPr lang="en-US" b="1">
                <a:solidFill>
                  <a:srgbClr val="00B0F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little profits </a:t>
            </a:r>
            <a:r>
              <a:rPr lang="en-US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compared to the other store types.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A66213-22FA-E5DE-3E76-607636C200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35" r="569"/>
          <a:stretch/>
        </p:blipFill>
        <p:spPr>
          <a:xfrm>
            <a:off x="5222258" y="1883731"/>
            <a:ext cx="3290496" cy="320519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5060521-1812-7CD4-6BAE-57F979FC8F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2258" y="168151"/>
            <a:ext cx="3290496" cy="1561591"/>
          </a:xfrm>
          <a:prstGeom prst="rect">
            <a:avLst/>
          </a:prstGeom>
        </p:spPr>
      </p:pic>
      <p:sp>
        <p:nvSpPr>
          <p:cNvPr id="2" name="Google Shape;363;p59">
            <a:extLst>
              <a:ext uri="{FF2B5EF4-FFF2-40B4-BE49-F238E27FC236}">
                <a16:creationId xmlns:a16="http://schemas.microsoft.com/office/drawing/2014/main" id="{804F539D-145C-DB74-2030-C307A6FCAEFF}"/>
              </a:ext>
            </a:extLst>
          </p:cNvPr>
          <p:cNvSpPr txBox="1">
            <a:spLocks/>
          </p:cNvSpPr>
          <p:nvPr/>
        </p:nvSpPr>
        <p:spPr>
          <a:xfrm>
            <a:off x="320585" y="875641"/>
            <a:ext cx="2532057" cy="359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erif Display"/>
              <a:buNone/>
              <a:defRPr sz="18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SG">
                <a:solidFill>
                  <a:srgbClr val="0070C0"/>
                </a:solidFill>
              </a:rPr>
              <a:t>Store type</a:t>
            </a:r>
          </a:p>
        </p:txBody>
      </p:sp>
      <p:sp>
        <p:nvSpPr>
          <p:cNvPr id="6" name="Google Shape;363;p59">
            <a:extLst>
              <a:ext uri="{FF2B5EF4-FFF2-40B4-BE49-F238E27FC236}">
                <a16:creationId xmlns:a16="http://schemas.microsoft.com/office/drawing/2014/main" id="{66DDA812-0287-0DAC-1FCE-3586AA5ED4E7}"/>
              </a:ext>
            </a:extLst>
          </p:cNvPr>
          <p:cNvSpPr txBox="1">
            <a:spLocks/>
          </p:cNvSpPr>
          <p:nvPr/>
        </p:nvSpPr>
        <p:spPr>
          <a:xfrm>
            <a:off x="288620" y="68442"/>
            <a:ext cx="15678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erif Display"/>
              <a:buNone/>
              <a:defRPr sz="18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SG" sz="2400"/>
              <a:t>Business Overview</a:t>
            </a:r>
          </a:p>
        </p:txBody>
      </p:sp>
    </p:spTree>
    <p:extLst>
      <p:ext uri="{BB962C8B-B14F-4D97-AF65-F5344CB8AC3E}">
        <p14:creationId xmlns:p14="http://schemas.microsoft.com/office/powerpoint/2010/main" val="1255812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4" name="Google Shape;384;p59"/>
          <p:cNvGrpSpPr/>
          <p:nvPr/>
        </p:nvGrpSpPr>
        <p:grpSpPr>
          <a:xfrm>
            <a:off x="3282900" y="2274198"/>
            <a:ext cx="181778" cy="242283"/>
            <a:chOff x="3282900" y="2274198"/>
            <a:chExt cx="181778" cy="242283"/>
          </a:xfrm>
        </p:grpSpPr>
        <p:sp>
          <p:nvSpPr>
            <p:cNvPr id="385" name="Google Shape;385;p59"/>
            <p:cNvSpPr/>
            <p:nvPr/>
          </p:nvSpPr>
          <p:spPr>
            <a:xfrm>
              <a:off x="3282900" y="2274198"/>
              <a:ext cx="181778" cy="242283"/>
            </a:xfrm>
            <a:custGeom>
              <a:avLst/>
              <a:gdLst/>
              <a:ahLst/>
              <a:cxnLst/>
              <a:rect l="l" t="t" r="r" b="b"/>
              <a:pathLst>
                <a:path w="4795" h="6391" extrusionOk="0">
                  <a:moveTo>
                    <a:pt x="2417" y="240"/>
                  </a:moveTo>
                  <a:cubicBezTo>
                    <a:pt x="2920" y="240"/>
                    <a:pt x="3407" y="427"/>
                    <a:pt x="3781" y="765"/>
                  </a:cubicBezTo>
                  <a:cubicBezTo>
                    <a:pt x="4536" y="1441"/>
                    <a:pt x="4687" y="2565"/>
                    <a:pt x="4137" y="3416"/>
                  </a:cubicBezTo>
                  <a:cubicBezTo>
                    <a:pt x="3927" y="3739"/>
                    <a:pt x="3633" y="3997"/>
                    <a:pt x="3284" y="4162"/>
                  </a:cubicBezTo>
                  <a:cubicBezTo>
                    <a:pt x="3066" y="4267"/>
                    <a:pt x="2927" y="4487"/>
                    <a:pt x="2929" y="4730"/>
                  </a:cubicBezTo>
                  <a:lnTo>
                    <a:pt x="2929" y="4870"/>
                  </a:lnTo>
                  <a:lnTo>
                    <a:pt x="1888" y="4870"/>
                  </a:lnTo>
                  <a:lnTo>
                    <a:pt x="1888" y="4730"/>
                  </a:lnTo>
                  <a:cubicBezTo>
                    <a:pt x="1888" y="4486"/>
                    <a:pt x="1748" y="4265"/>
                    <a:pt x="1529" y="4160"/>
                  </a:cubicBezTo>
                  <a:cubicBezTo>
                    <a:pt x="722" y="3778"/>
                    <a:pt x="254" y="2919"/>
                    <a:pt x="367" y="2033"/>
                  </a:cubicBezTo>
                  <a:cubicBezTo>
                    <a:pt x="483" y="1106"/>
                    <a:pt x="1242" y="357"/>
                    <a:pt x="2173" y="254"/>
                  </a:cubicBezTo>
                  <a:cubicBezTo>
                    <a:pt x="2253" y="244"/>
                    <a:pt x="2331" y="240"/>
                    <a:pt x="2412" y="240"/>
                  </a:cubicBezTo>
                  <a:cubicBezTo>
                    <a:pt x="2414" y="240"/>
                    <a:pt x="2415" y="240"/>
                    <a:pt x="2417" y="240"/>
                  </a:cubicBezTo>
                  <a:close/>
                  <a:moveTo>
                    <a:pt x="2929" y="5109"/>
                  </a:moveTo>
                  <a:lnTo>
                    <a:pt x="2929" y="5501"/>
                  </a:lnTo>
                  <a:lnTo>
                    <a:pt x="2929" y="5502"/>
                  </a:lnTo>
                  <a:cubicBezTo>
                    <a:pt x="2929" y="5576"/>
                    <a:pt x="2868" y="5638"/>
                    <a:pt x="2793" y="5638"/>
                  </a:cubicBezTo>
                  <a:lnTo>
                    <a:pt x="2024" y="5638"/>
                  </a:lnTo>
                  <a:cubicBezTo>
                    <a:pt x="1949" y="5638"/>
                    <a:pt x="1888" y="5576"/>
                    <a:pt x="1888" y="5502"/>
                  </a:cubicBezTo>
                  <a:lnTo>
                    <a:pt x="1888" y="5109"/>
                  </a:lnTo>
                  <a:close/>
                  <a:moveTo>
                    <a:pt x="2673" y="5878"/>
                  </a:moveTo>
                  <a:lnTo>
                    <a:pt x="2673" y="6014"/>
                  </a:lnTo>
                  <a:cubicBezTo>
                    <a:pt x="2673" y="6089"/>
                    <a:pt x="2611" y="6150"/>
                    <a:pt x="2537" y="6151"/>
                  </a:cubicBezTo>
                  <a:lnTo>
                    <a:pt x="2280" y="6151"/>
                  </a:lnTo>
                  <a:cubicBezTo>
                    <a:pt x="2204" y="6150"/>
                    <a:pt x="2144" y="6089"/>
                    <a:pt x="2144" y="6014"/>
                  </a:cubicBezTo>
                  <a:lnTo>
                    <a:pt x="2144" y="5878"/>
                  </a:lnTo>
                  <a:close/>
                  <a:moveTo>
                    <a:pt x="2413" y="1"/>
                  </a:moveTo>
                  <a:cubicBezTo>
                    <a:pt x="2325" y="1"/>
                    <a:pt x="2236" y="5"/>
                    <a:pt x="2147" y="15"/>
                  </a:cubicBezTo>
                  <a:cubicBezTo>
                    <a:pt x="1106" y="130"/>
                    <a:pt x="258" y="966"/>
                    <a:pt x="127" y="2004"/>
                  </a:cubicBezTo>
                  <a:cubicBezTo>
                    <a:pt x="1" y="2993"/>
                    <a:pt x="526" y="3950"/>
                    <a:pt x="1425" y="4377"/>
                  </a:cubicBezTo>
                  <a:cubicBezTo>
                    <a:pt x="1561" y="4442"/>
                    <a:pt x="1647" y="4579"/>
                    <a:pt x="1647" y="4730"/>
                  </a:cubicBezTo>
                  <a:lnTo>
                    <a:pt x="1647" y="5501"/>
                  </a:lnTo>
                  <a:cubicBezTo>
                    <a:pt x="1647" y="5663"/>
                    <a:pt x="1749" y="5807"/>
                    <a:pt x="1903" y="5858"/>
                  </a:cubicBezTo>
                  <a:lnTo>
                    <a:pt x="1903" y="6014"/>
                  </a:lnTo>
                  <a:cubicBezTo>
                    <a:pt x="1903" y="6221"/>
                    <a:pt x="2071" y="6389"/>
                    <a:pt x="2280" y="6391"/>
                  </a:cubicBezTo>
                  <a:lnTo>
                    <a:pt x="2537" y="6391"/>
                  </a:lnTo>
                  <a:cubicBezTo>
                    <a:pt x="2744" y="6389"/>
                    <a:pt x="2913" y="6221"/>
                    <a:pt x="2913" y="6014"/>
                  </a:cubicBezTo>
                  <a:lnTo>
                    <a:pt x="2913" y="5858"/>
                  </a:lnTo>
                  <a:cubicBezTo>
                    <a:pt x="3066" y="5807"/>
                    <a:pt x="3168" y="5663"/>
                    <a:pt x="3168" y="5501"/>
                  </a:cubicBezTo>
                  <a:lnTo>
                    <a:pt x="3168" y="4728"/>
                  </a:lnTo>
                  <a:cubicBezTo>
                    <a:pt x="3168" y="4580"/>
                    <a:pt x="3252" y="4443"/>
                    <a:pt x="3386" y="4378"/>
                  </a:cubicBezTo>
                  <a:cubicBezTo>
                    <a:pt x="4084" y="4050"/>
                    <a:pt x="4571" y="3394"/>
                    <a:pt x="4683" y="2631"/>
                  </a:cubicBezTo>
                  <a:cubicBezTo>
                    <a:pt x="4794" y="1868"/>
                    <a:pt x="4516" y="1100"/>
                    <a:pt x="3941" y="586"/>
                  </a:cubicBezTo>
                  <a:cubicBezTo>
                    <a:pt x="3515" y="204"/>
                    <a:pt x="2980" y="1"/>
                    <a:pt x="24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59"/>
            <p:cNvSpPr/>
            <p:nvPr/>
          </p:nvSpPr>
          <p:spPr>
            <a:xfrm rot="10800000" flipH="1">
              <a:off x="3359035" y="2354024"/>
              <a:ext cx="29550" cy="20925"/>
            </a:xfrm>
            <a:custGeom>
              <a:avLst/>
              <a:gdLst/>
              <a:ahLst/>
              <a:cxnLst/>
              <a:rect l="l" t="t" r="r" b="b"/>
              <a:pathLst>
                <a:path w="613" h="434" extrusionOk="0">
                  <a:moveTo>
                    <a:pt x="474" y="0"/>
                  </a:moveTo>
                  <a:cubicBezTo>
                    <a:pt x="454" y="0"/>
                    <a:pt x="433" y="5"/>
                    <a:pt x="414" y="17"/>
                  </a:cubicBezTo>
                  <a:lnTo>
                    <a:pt x="82" y="209"/>
                  </a:lnTo>
                  <a:cubicBezTo>
                    <a:pt x="21" y="240"/>
                    <a:pt x="1" y="315"/>
                    <a:pt x="35" y="375"/>
                  </a:cubicBezTo>
                  <a:cubicBezTo>
                    <a:pt x="57" y="413"/>
                    <a:pt x="97" y="434"/>
                    <a:pt x="138" y="434"/>
                  </a:cubicBezTo>
                  <a:cubicBezTo>
                    <a:pt x="160" y="434"/>
                    <a:pt x="182" y="428"/>
                    <a:pt x="201" y="416"/>
                  </a:cubicBezTo>
                  <a:lnTo>
                    <a:pt x="534" y="224"/>
                  </a:lnTo>
                  <a:cubicBezTo>
                    <a:pt x="592" y="192"/>
                    <a:pt x="612" y="118"/>
                    <a:pt x="578" y="60"/>
                  </a:cubicBezTo>
                  <a:cubicBezTo>
                    <a:pt x="556" y="22"/>
                    <a:pt x="516" y="0"/>
                    <a:pt x="4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7" name="Google Shape;387;p59"/>
          <p:cNvGrpSpPr/>
          <p:nvPr/>
        </p:nvGrpSpPr>
        <p:grpSpPr>
          <a:xfrm>
            <a:off x="3936713" y="846425"/>
            <a:ext cx="256546" cy="232745"/>
            <a:chOff x="3936713" y="846425"/>
            <a:chExt cx="256546" cy="232745"/>
          </a:xfrm>
        </p:grpSpPr>
        <p:sp>
          <p:nvSpPr>
            <p:cNvPr id="388" name="Google Shape;388;p59"/>
            <p:cNvSpPr/>
            <p:nvPr/>
          </p:nvSpPr>
          <p:spPr>
            <a:xfrm>
              <a:off x="3970308" y="911019"/>
              <a:ext cx="222950" cy="168151"/>
            </a:xfrm>
            <a:custGeom>
              <a:avLst/>
              <a:gdLst/>
              <a:ahLst/>
              <a:cxnLst/>
              <a:rect l="l" t="t" r="r" b="b"/>
              <a:pathLst>
                <a:path w="10240" h="7724" extrusionOk="0">
                  <a:moveTo>
                    <a:pt x="9122" y="1"/>
                  </a:moveTo>
                  <a:cubicBezTo>
                    <a:pt x="9099" y="1"/>
                    <a:pt x="9076" y="6"/>
                    <a:pt x="9055" y="16"/>
                  </a:cubicBezTo>
                  <a:cubicBezTo>
                    <a:pt x="8978" y="52"/>
                    <a:pt x="8944" y="144"/>
                    <a:pt x="8979" y="222"/>
                  </a:cubicBezTo>
                  <a:cubicBezTo>
                    <a:pt x="9899" y="2164"/>
                    <a:pt x="9484" y="4477"/>
                    <a:pt x="7945" y="5978"/>
                  </a:cubicBezTo>
                  <a:cubicBezTo>
                    <a:pt x="6983" y="6918"/>
                    <a:pt x="5714" y="7410"/>
                    <a:pt x="4428" y="7410"/>
                  </a:cubicBezTo>
                  <a:cubicBezTo>
                    <a:pt x="3659" y="7410"/>
                    <a:pt x="2885" y="7234"/>
                    <a:pt x="2167" y="6873"/>
                  </a:cubicBezTo>
                  <a:cubicBezTo>
                    <a:pt x="1574" y="6572"/>
                    <a:pt x="1047" y="6160"/>
                    <a:pt x="614" y="5656"/>
                  </a:cubicBezTo>
                  <a:lnTo>
                    <a:pt x="614" y="5656"/>
                  </a:lnTo>
                  <a:lnTo>
                    <a:pt x="1232" y="5862"/>
                  </a:lnTo>
                  <a:cubicBezTo>
                    <a:pt x="1247" y="5867"/>
                    <a:pt x="1262" y="5869"/>
                    <a:pt x="1277" y="5869"/>
                  </a:cubicBezTo>
                  <a:cubicBezTo>
                    <a:pt x="1343" y="5869"/>
                    <a:pt x="1404" y="5827"/>
                    <a:pt x="1426" y="5763"/>
                  </a:cubicBezTo>
                  <a:cubicBezTo>
                    <a:pt x="1453" y="5682"/>
                    <a:pt x="1411" y="5594"/>
                    <a:pt x="1331" y="5565"/>
                  </a:cubicBezTo>
                  <a:lnTo>
                    <a:pt x="220" y="5195"/>
                  </a:lnTo>
                  <a:cubicBezTo>
                    <a:pt x="203" y="5189"/>
                    <a:pt x="186" y="5187"/>
                    <a:pt x="170" y="5187"/>
                  </a:cubicBezTo>
                  <a:cubicBezTo>
                    <a:pt x="78" y="5187"/>
                    <a:pt x="0" y="5268"/>
                    <a:pt x="15" y="5366"/>
                  </a:cubicBezTo>
                  <a:lnTo>
                    <a:pt x="200" y="6663"/>
                  </a:lnTo>
                  <a:cubicBezTo>
                    <a:pt x="211" y="6740"/>
                    <a:pt x="277" y="6798"/>
                    <a:pt x="355" y="6798"/>
                  </a:cubicBezTo>
                  <a:cubicBezTo>
                    <a:pt x="363" y="6798"/>
                    <a:pt x="369" y="6797"/>
                    <a:pt x="377" y="6795"/>
                  </a:cubicBezTo>
                  <a:cubicBezTo>
                    <a:pt x="462" y="6783"/>
                    <a:pt x="523" y="6704"/>
                    <a:pt x="509" y="6619"/>
                  </a:cubicBezTo>
                  <a:lnTo>
                    <a:pt x="407" y="5895"/>
                  </a:lnTo>
                  <a:lnTo>
                    <a:pt x="407" y="5895"/>
                  </a:lnTo>
                  <a:cubicBezTo>
                    <a:pt x="861" y="6414"/>
                    <a:pt x="1410" y="6841"/>
                    <a:pt x="2025" y="7153"/>
                  </a:cubicBezTo>
                  <a:cubicBezTo>
                    <a:pt x="2788" y="7537"/>
                    <a:pt x="3611" y="7724"/>
                    <a:pt x="4428" y="7724"/>
                  </a:cubicBezTo>
                  <a:cubicBezTo>
                    <a:pt x="5794" y="7724"/>
                    <a:pt x="7142" y="7201"/>
                    <a:pt x="8165" y="6203"/>
                  </a:cubicBezTo>
                  <a:cubicBezTo>
                    <a:pt x="9798" y="4608"/>
                    <a:pt x="10239" y="2152"/>
                    <a:pt x="9262" y="89"/>
                  </a:cubicBezTo>
                  <a:lnTo>
                    <a:pt x="9262" y="87"/>
                  </a:lnTo>
                  <a:cubicBezTo>
                    <a:pt x="9235" y="32"/>
                    <a:pt x="9180" y="1"/>
                    <a:pt x="91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59"/>
            <p:cNvSpPr/>
            <p:nvPr/>
          </p:nvSpPr>
          <p:spPr>
            <a:xfrm>
              <a:off x="3936713" y="846425"/>
              <a:ext cx="226565" cy="168217"/>
            </a:xfrm>
            <a:custGeom>
              <a:avLst/>
              <a:gdLst/>
              <a:ahLst/>
              <a:cxnLst/>
              <a:rect l="l" t="t" r="r" b="b"/>
              <a:pathLst>
                <a:path w="10406" h="7727" extrusionOk="0">
                  <a:moveTo>
                    <a:pt x="5972" y="1"/>
                  </a:moveTo>
                  <a:cubicBezTo>
                    <a:pt x="4961" y="1"/>
                    <a:pt x="3942" y="287"/>
                    <a:pt x="3043" y="876"/>
                  </a:cubicBezTo>
                  <a:cubicBezTo>
                    <a:pt x="811" y="2340"/>
                    <a:pt x="1" y="5226"/>
                    <a:pt x="1144" y="7637"/>
                  </a:cubicBezTo>
                  <a:cubicBezTo>
                    <a:pt x="1171" y="7692"/>
                    <a:pt x="1226" y="7727"/>
                    <a:pt x="1285" y="7727"/>
                  </a:cubicBezTo>
                  <a:cubicBezTo>
                    <a:pt x="1309" y="7727"/>
                    <a:pt x="1332" y="7721"/>
                    <a:pt x="1352" y="7711"/>
                  </a:cubicBezTo>
                  <a:cubicBezTo>
                    <a:pt x="1432" y="7674"/>
                    <a:pt x="1464" y="7581"/>
                    <a:pt x="1428" y="7502"/>
                  </a:cubicBezTo>
                  <a:cubicBezTo>
                    <a:pt x="347" y="5226"/>
                    <a:pt x="1118" y="2500"/>
                    <a:pt x="3232" y="1125"/>
                  </a:cubicBezTo>
                  <a:cubicBezTo>
                    <a:pt x="4074" y="578"/>
                    <a:pt x="5026" y="313"/>
                    <a:pt x="5971" y="313"/>
                  </a:cubicBezTo>
                  <a:cubicBezTo>
                    <a:pt x="7396" y="313"/>
                    <a:pt x="8804" y="917"/>
                    <a:pt x="9791" y="2068"/>
                  </a:cubicBezTo>
                  <a:lnTo>
                    <a:pt x="9175" y="1862"/>
                  </a:lnTo>
                  <a:cubicBezTo>
                    <a:pt x="9159" y="1856"/>
                    <a:pt x="9142" y="1854"/>
                    <a:pt x="9126" y="1854"/>
                  </a:cubicBezTo>
                  <a:cubicBezTo>
                    <a:pt x="9060" y="1854"/>
                    <a:pt x="8999" y="1895"/>
                    <a:pt x="8977" y="1961"/>
                  </a:cubicBezTo>
                  <a:cubicBezTo>
                    <a:pt x="8949" y="2043"/>
                    <a:pt x="8993" y="2131"/>
                    <a:pt x="9075" y="2159"/>
                  </a:cubicBezTo>
                  <a:lnTo>
                    <a:pt x="10187" y="2529"/>
                  </a:lnTo>
                  <a:cubicBezTo>
                    <a:pt x="10204" y="2535"/>
                    <a:pt x="10221" y="2537"/>
                    <a:pt x="10237" y="2537"/>
                  </a:cubicBezTo>
                  <a:cubicBezTo>
                    <a:pt x="10328" y="2537"/>
                    <a:pt x="10405" y="2457"/>
                    <a:pt x="10392" y="2358"/>
                  </a:cubicBezTo>
                  <a:lnTo>
                    <a:pt x="10206" y="1062"/>
                  </a:lnTo>
                  <a:cubicBezTo>
                    <a:pt x="10195" y="983"/>
                    <a:pt x="10128" y="927"/>
                    <a:pt x="10052" y="927"/>
                  </a:cubicBezTo>
                  <a:cubicBezTo>
                    <a:pt x="10044" y="927"/>
                    <a:pt x="10037" y="928"/>
                    <a:pt x="10030" y="929"/>
                  </a:cubicBezTo>
                  <a:cubicBezTo>
                    <a:pt x="9943" y="941"/>
                    <a:pt x="9884" y="1020"/>
                    <a:pt x="9896" y="1105"/>
                  </a:cubicBezTo>
                  <a:lnTo>
                    <a:pt x="10000" y="1829"/>
                  </a:lnTo>
                  <a:cubicBezTo>
                    <a:pt x="8951" y="629"/>
                    <a:pt x="7470" y="1"/>
                    <a:pt x="59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59"/>
            <p:cNvSpPr/>
            <p:nvPr/>
          </p:nvSpPr>
          <p:spPr>
            <a:xfrm>
              <a:off x="4037477" y="908101"/>
              <a:ext cx="10908" cy="18069"/>
            </a:xfrm>
            <a:custGeom>
              <a:avLst/>
              <a:gdLst/>
              <a:ahLst/>
              <a:cxnLst/>
              <a:rect l="l" t="t" r="r" b="b"/>
              <a:pathLst>
                <a:path w="501" h="830" extrusionOk="0">
                  <a:moveTo>
                    <a:pt x="335" y="1"/>
                  </a:moveTo>
                  <a:cubicBezTo>
                    <a:pt x="247" y="2"/>
                    <a:pt x="179" y="73"/>
                    <a:pt x="180" y="159"/>
                  </a:cubicBezTo>
                  <a:lnTo>
                    <a:pt x="185" y="448"/>
                  </a:lnTo>
                  <a:lnTo>
                    <a:pt x="68" y="558"/>
                  </a:lnTo>
                  <a:cubicBezTo>
                    <a:pt x="4" y="617"/>
                    <a:pt x="1" y="718"/>
                    <a:pt x="61" y="781"/>
                  </a:cubicBezTo>
                  <a:cubicBezTo>
                    <a:pt x="92" y="814"/>
                    <a:pt x="133" y="830"/>
                    <a:pt x="174" y="830"/>
                  </a:cubicBezTo>
                  <a:cubicBezTo>
                    <a:pt x="214" y="830"/>
                    <a:pt x="254" y="815"/>
                    <a:pt x="285" y="785"/>
                  </a:cubicBezTo>
                  <a:lnTo>
                    <a:pt x="451" y="628"/>
                  </a:lnTo>
                  <a:cubicBezTo>
                    <a:pt x="481" y="597"/>
                    <a:pt x="500" y="555"/>
                    <a:pt x="499" y="511"/>
                  </a:cubicBezTo>
                  <a:lnTo>
                    <a:pt x="494" y="155"/>
                  </a:lnTo>
                  <a:cubicBezTo>
                    <a:pt x="492" y="69"/>
                    <a:pt x="422" y="1"/>
                    <a:pt x="3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59"/>
            <p:cNvSpPr/>
            <p:nvPr/>
          </p:nvSpPr>
          <p:spPr>
            <a:xfrm>
              <a:off x="3970961" y="875641"/>
              <a:ext cx="189094" cy="174356"/>
            </a:xfrm>
            <a:custGeom>
              <a:avLst/>
              <a:gdLst/>
              <a:ahLst/>
              <a:cxnLst/>
              <a:rect l="l" t="t" r="r" b="b"/>
              <a:pathLst>
                <a:path w="8685" h="8009" extrusionOk="0">
                  <a:moveTo>
                    <a:pt x="3011" y="3067"/>
                  </a:moveTo>
                  <a:lnTo>
                    <a:pt x="3224" y="3092"/>
                  </a:lnTo>
                  <a:cubicBezTo>
                    <a:pt x="3237" y="3094"/>
                    <a:pt x="3249" y="3094"/>
                    <a:pt x="3262" y="3094"/>
                  </a:cubicBezTo>
                  <a:cubicBezTo>
                    <a:pt x="3284" y="3094"/>
                    <a:pt x="3306" y="3092"/>
                    <a:pt x="3328" y="3087"/>
                  </a:cubicBezTo>
                  <a:lnTo>
                    <a:pt x="3328" y="3087"/>
                  </a:lnTo>
                  <a:lnTo>
                    <a:pt x="3164" y="3449"/>
                  </a:lnTo>
                  <a:lnTo>
                    <a:pt x="2897" y="3374"/>
                  </a:lnTo>
                  <a:lnTo>
                    <a:pt x="3011" y="3067"/>
                  </a:lnTo>
                  <a:close/>
                  <a:moveTo>
                    <a:pt x="4056" y="2991"/>
                  </a:moveTo>
                  <a:lnTo>
                    <a:pt x="4366" y="3371"/>
                  </a:lnTo>
                  <a:lnTo>
                    <a:pt x="4329" y="3476"/>
                  </a:lnTo>
                  <a:cubicBezTo>
                    <a:pt x="4302" y="3558"/>
                    <a:pt x="4347" y="3647"/>
                    <a:pt x="4428" y="3675"/>
                  </a:cubicBezTo>
                  <a:cubicBezTo>
                    <a:pt x="4445" y="3680"/>
                    <a:pt x="4461" y="3683"/>
                    <a:pt x="4479" y="3683"/>
                  </a:cubicBezTo>
                  <a:cubicBezTo>
                    <a:pt x="4546" y="3683"/>
                    <a:pt x="4605" y="3640"/>
                    <a:pt x="4627" y="3577"/>
                  </a:cubicBezTo>
                  <a:lnTo>
                    <a:pt x="4667" y="3458"/>
                  </a:lnTo>
                  <a:cubicBezTo>
                    <a:pt x="4700" y="3364"/>
                    <a:pt x="4681" y="3260"/>
                    <a:pt x="4616" y="3184"/>
                  </a:cubicBezTo>
                  <a:lnTo>
                    <a:pt x="4533" y="3081"/>
                  </a:lnTo>
                  <a:lnTo>
                    <a:pt x="4809" y="3291"/>
                  </a:lnTo>
                  <a:cubicBezTo>
                    <a:pt x="4836" y="3313"/>
                    <a:pt x="4869" y="3324"/>
                    <a:pt x="4903" y="3324"/>
                  </a:cubicBezTo>
                  <a:cubicBezTo>
                    <a:pt x="4923" y="3324"/>
                    <a:pt x="4944" y="3320"/>
                    <a:pt x="4963" y="3312"/>
                  </a:cubicBezTo>
                  <a:lnTo>
                    <a:pt x="5161" y="3228"/>
                  </a:lnTo>
                  <a:lnTo>
                    <a:pt x="5284" y="3365"/>
                  </a:lnTo>
                  <a:cubicBezTo>
                    <a:pt x="5313" y="3400"/>
                    <a:pt x="5356" y="3418"/>
                    <a:pt x="5400" y="3418"/>
                  </a:cubicBezTo>
                  <a:cubicBezTo>
                    <a:pt x="5404" y="3418"/>
                    <a:pt x="5409" y="3418"/>
                    <a:pt x="5413" y="3418"/>
                  </a:cubicBezTo>
                  <a:lnTo>
                    <a:pt x="5799" y="3386"/>
                  </a:lnTo>
                  <a:lnTo>
                    <a:pt x="5813" y="3453"/>
                  </a:lnTo>
                  <a:cubicBezTo>
                    <a:pt x="5826" y="3516"/>
                    <a:pt x="5781" y="3577"/>
                    <a:pt x="5715" y="3582"/>
                  </a:cubicBezTo>
                  <a:lnTo>
                    <a:pt x="5044" y="3636"/>
                  </a:lnTo>
                  <a:cubicBezTo>
                    <a:pt x="4895" y="3647"/>
                    <a:pt x="4782" y="3777"/>
                    <a:pt x="4790" y="3927"/>
                  </a:cubicBezTo>
                  <a:lnTo>
                    <a:pt x="4348" y="3779"/>
                  </a:lnTo>
                  <a:cubicBezTo>
                    <a:pt x="4336" y="3776"/>
                    <a:pt x="4328" y="3765"/>
                    <a:pt x="4327" y="3753"/>
                  </a:cubicBezTo>
                  <a:cubicBezTo>
                    <a:pt x="4298" y="3586"/>
                    <a:pt x="4154" y="3464"/>
                    <a:pt x="3985" y="3462"/>
                  </a:cubicBezTo>
                  <a:lnTo>
                    <a:pt x="3977" y="3462"/>
                  </a:lnTo>
                  <a:lnTo>
                    <a:pt x="3495" y="3474"/>
                  </a:lnTo>
                  <a:lnTo>
                    <a:pt x="3637" y="3162"/>
                  </a:lnTo>
                  <a:cubicBezTo>
                    <a:pt x="3650" y="3134"/>
                    <a:pt x="3674" y="3112"/>
                    <a:pt x="3703" y="3103"/>
                  </a:cubicBezTo>
                  <a:lnTo>
                    <a:pt x="4056" y="2991"/>
                  </a:lnTo>
                  <a:close/>
                  <a:moveTo>
                    <a:pt x="7700" y="3527"/>
                  </a:moveTo>
                  <a:cubicBezTo>
                    <a:pt x="7728" y="3527"/>
                    <a:pt x="7755" y="3537"/>
                    <a:pt x="7777" y="3558"/>
                  </a:cubicBezTo>
                  <a:lnTo>
                    <a:pt x="8093" y="3868"/>
                  </a:lnTo>
                  <a:cubicBezTo>
                    <a:pt x="8096" y="3963"/>
                    <a:pt x="8096" y="4059"/>
                    <a:pt x="8092" y="4154"/>
                  </a:cubicBezTo>
                  <a:cubicBezTo>
                    <a:pt x="8047" y="5227"/>
                    <a:pt x="7539" y="6229"/>
                    <a:pt x="6696" y="6896"/>
                  </a:cubicBezTo>
                  <a:cubicBezTo>
                    <a:pt x="6754" y="6814"/>
                    <a:pt x="6804" y="6727"/>
                    <a:pt x="6843" y="6634"/>
                  </a:cubicBezTo>
                  <a:lnTo>
                    <a:pt x="7563" y="4970"/>
                  </a:lnTo>
                  <a:cubicBezTo>
                    <a:pt x="7608" y="4866"/>
                    <a:pt x="7531" y="4751"/>
                    <a:pt x="7420" y="4751"/>
                  </a:cubicBezTo>
                  <a:cubicBezTo>
                    <a:pt x="7415" y="4751"/>
                    <a:pt x="7411" y="4752"/>
                    <a:pt x="7407" y="4752"/>
                  </a:cubicBezTo>
                  <a:lnTo>
                    <a:pt x="7337" y="4757"/>
                  </a:lnTo>
                  <a:lnTo>
                    <a:pt x="7728" y="3981"/>
                  </a:lnTo>
                  <a:cubicBezTo>
                    <a:pt x="7792" y="3853"/>
                    <a:pt x="7753" y="3695"/>
                    <a:pt x="7634" y="3613"/>
                  </a:cubicBezTo>
                  <a:lnTo>
                    <a:pt x="7600" y="3589"/>
                  </a:lnTo>
                  <a:lnTo>
                    <a:pt x="7609" y="3577"/>
                  </a:lnTo>
                  <a:cubicBezTo>
                    <a:pt x="7629" y="3544"/>
                    <a:pt x="7664" y="3527"/>
                    <a:pt x="7700" y="3527"/>
                  </a:cubicBezTo>
                  <a:close/>
                  <a:moveTo>
                    <a:pt x="4405" y="1"/>
                  </a:moveTo>
                  <a:cubicBezTo>
                    <a:pt x="3376" y="1"/>
                    <a:pt x="2350" y="395"/>
                    <a:pt x="1571" y="1174"/>
                  </a:cubicBezTo>
                  <a:cubicBezTo>
                    <a:pt x="104" y="2641"/>
                    <a:pt x="0" y="4988"/>
                    <a:pt x="1333" y="6580"/>
                  </a:cubicBezTo>
                  <a:cubicBezTo>
                    <a:pt x="1363" y="6616"/>
                    <a:pt x="1407" y="6635"/>
                    <a:pt x="1452" y="6635"/>
                  </a:cubicBezTo>
                  <a:cubicBezTo>
                    <a:pt x="1488" y="6635"/>
                    <a:pt x="1524" y="6623"/>
                    <a:pt x="1554" y="6598"/>
                  </a:cubicBezTo>
                  <a:cubicBezTo>
                    <a:pt x="1620" y="6542"/>
                    <a:pt x="1628" y="6444"/>
                    <a:pt x="1572" y="6378"/>
                  </a:cubicBezTo>
                  <a:cubicBezTo>
                    <a:pt x="668" y="5299"/>
                    <a:pt x="454" y="3799"/>
                    <a:pt x="1023" y="2511"/>
                  </a:cubicBezTo>
                  <a:cubicBezTo>
                    <a:pt x="1591" y="1224"/>
                    <a:pt x="2843" y="370"/>
                    <a:pt x="4251" y="314"/>
                  </a:cubicBezTo>
                  <a:cubicBezTo>
                    <a:pt x="4302" y="312"/>
                    <a:pt x="4354" y="311"/>
                    <a:pt x="4405" y="311"/>
                  </a:cubicBezTo>
                  <a:cubicBezTo>
                    <a:pt x="4563" y="311"/>
                    <a:pt x="4721" y="320"/>
                    <a:pt x="4877" y="341"/>
                  </a:cubicBezTo>
                  <a:lnTo>
                    <a:pt x="5090" y="602"/>
                  </a:lnTo>
                  <a:lnTo>
                    <a:pt x="5001" y="809"/>
                  </a:lnTo>
                  <a:lnTo>
                    <a:pt x="4873" y="579"/>
                  </a:lnTo>
                  <a:cubicBezTo>
                    <a:pt x="4846" y="529"/>
                    <a:pt x="4794" y="498"/>
                    <a:pt x="4736" y="498"/>
                  </a:cubicBezTo>
                  <a:lnTo>
                    <a:pt x="4234" y="498"/>
                  </a:lnTo>
                  <a:cubicBezTo>
                    <a:pt x="4176" y="500"/>
                    <a:pt x="4122" y="532"/>
                    <a:pt x="4095" y="583"/>
                  </a:cubicBezTo>
                  <a:lnTo>
                    <a:pt x="3742" y="1256"/>
                  </a:lnTo>
                  <a:cubicBezTo>
                    <a:pt x="3640" y="1451"/>
                    <a:pt x="3769" y="1688"/>
                    <a:pt x="3990" y="1706"/>
                  </a:cubicBezTo>
                  <a:lnTo>
                    <a:pt x="4270" y="1729"/>
                  </a:lnTo>
                  <a:cubicBezTo>
                    <a:pt x="4274" y="1729"/>
                    <a:pt x="4278" y="1729"/>
                    <a:pt x="4282" y="1729"/>
                  </a:cubicBezTo>
                  <a:cubicBezTo>
                    <a:pt x="4334" y="1729"/>
                    <a:pt x="4382" y="1705"/>
                    <a:pt x="4411" y="1663"/>
                  </a:cubicBezTo>
                  <a:lnTo>
                    <a:pt x="4518" y="1510"/>
                  </a:lnTo>
                  <a:lnTo>
                    <a:pt x="4574" y="1583"/>
                  </a:lnTo>
                  <a:lnTo>
                    <a:pt x="4537" y="1852"/>
                  </a:lnTo>
                  <a:lnTo>
                    <a:pt x="4056" y="1924"/>
                  </a:lnTo>
                  <a:cubicBezTo>
                    <a:pt x="4031" y="1928"/>
                    <a:pt x="4006" y="1937"/>
                    <a:pt x="3986" y="1952"/>
                  </a:cubicBezTo>
                  <a:lnTo>
                    <a:pt x="3367" y="2406"/>
                  </a:lnTo>
                  <a:cubicBezTo>
                    <a:pt x="3337" y="2429"/>
                    <a:pt x="3316" y="2460"/>
                    <a:pt x="3308" y="2496"/>
                  </a:cubicBezTo>
                  <a:lnTo>
                    <a:pt x="3240" y="2780"/>
                  </a:lnTo>
                  <a:lnTo>
                    <a:pt x="3030" y="2754"/>
                  </a:lnTo>
                  <a:cubicBezTo>
                    <a:pt x="3019" y="2753"/>
                    <a:pt x="3007" y="2752"/>
                    <a:pt x="2995" y="2752"/>
                  </a:cubicBezTo>
                  <a:cubicBezTo>
                    <a:pt x="2875" y="2752"/>
                    <a:pt x="2765" y="2826"/>
                    <a:pt x="2723" y="2941"/>
                  </a:cubicBezTo>
                  <a:lnTo>
                    <a:pt x="2596" y="3289"/>
                  </a:lnTo>
                  <a:cubicBezTo>
                    <a:pt x="2536" y="3446"/>
                    <a:pt x="2624" y="3620"/>
                    <a:pt x="2787" y="3667"/>
                  </a:cubicBezTo>
                  <a:lnTo>
                    <a:pt x="2791" y="3668"/>
                  </a:lnTo>
                  <a:lnTo>
                    <a:pt x="2787" y="3670"/>
                  </a:lnTo>
                  <a:cubicBezTo>
                    <a:pt x="2639" y="3736"/>
                    <a:pt x="2540" y="3878"/>
                    <a:pt x="2534" y="4040"/>
                  </a:cubicBezTo>
                  <a:lnTo>
                    <a:pt x="2531" y="4117"/>
                  </a:lnTo>
                  <a:lnTo>
                    <a:pt x="2092" y="4619"/>
                  </a:lnTo>
                  <a:cubicBezTo>
                    <a:pt x="2025" y="4697"/>
                    <a:pt x="1987" y="4795"/>
                    <a:pt x="1987" y="4897"/>
                  </a:cubicBezTo>
                  <a:lnTo>
                    <a:pt x="1987" y="5480"/>
                  </a:lnTo>
                  <a:cubicBezTo>
                    <a:pt x="1987" y="5631"/>
                    <a:pt x="2049" y="5774"/>
                    <a:pt x="2157" y="5879"/>
                  </a:cubicBezTo>
                  <a:lnTo>
                    <a:pt x="2575" y="6283"/>
                  </a:lnTo>
                  <a:cubicBezTo>
                    <a:pt x="2667" y="6371"/>
                    <a:pt x="2785" y="6425"/>
                    <a:pt x="2912" y="6436"/>
                  </a:cubicBezTo>
                  <a:lnTo>
                    <a:pt x="4146" y="6542"/>
                  </a:lnTo>
                  <a:lnTo>
                    <a:pt x="4142" y="6581"/>
                  </a:lnTo>
                  <a:cubicBezTo>
                    <a:pt x="4123" y="6732"/>
                    <a:pt x="4187" y="6882"/>
                    <a:pt x="4309" y="6973"/>
                  </a:cubicBezTo>
                  <a:lnTo>
                    <a:pt x="4527" y="7135"/>
                  </a:lnTo>
                  <a:lnTo>
                    <a:pt x="4512" y="7182"/>
                  </a:lnTo>
                  <a:cubicBezTo>
                    <a:pt x="4463" y="7343"/>
                    <a:pt x="4514" y="7518"/>
                    <a:pt x="4642" y="7627"/>
                  </a:cubicBezTo>
                  <a:lnTo>
                    <a:pt x="4705" y="7683"/>
                  </a:lnTo>
                  <a:cubicBezTo>
                    <a:pt x="4655" y="7688"/>
                    <a:pt x="4604" y="7691"/>
                    <a:pt x="4551" y="7693"/>
                  </a:cubicBezTo>
                  <a:cubicBezTo>
                    <a:pt x="4501" y="7695"/>
                    <a:pt x="4450" y="7696"/>
                    <a:pt x="4400" y="7696"/>
                  </a:cubicBezTo>
                  <a:cubicBezTo>
                    <a:pt x="3534" y="7696"/>
                    <a:pt x="2693" y="7392"/>
                    <a:pt x="2027" y="6832"/>
                  </a:cubicBezTo>
                  <a:cubicBezTo>
                    <a:pt x="1998" y="6807"/>
                    <a:pt x="1962" y="6795"/>
                    <a:pt x="1927" y="6795"/>
                  </a:cubicBezTo>
                  <a:cubicBezTo>
                    <a:pt x="1882" y="6795"/>
                    <a:pt x="1838" y="6814"/>
                    <a:pt x="1807" y="6851"/>
                  </a:cubicBezTo>
                  <a:cubicBezTo>
                    <a:pt x="1752" y="6917"/>
                    <a:pt x="1760" y="7016"/>
                    <a:pt x="1826" y="7071"/>
                  </a:cubicBezTo>
                  <a:cubicBezTo>
                    <a:pt x="2546" y="7677"/>
                    <a:pt x="3455" y="8008"/>
                    <a:pt x="4395" y="8008"/>
                  </a:cubicBezTo>
                  <a:cubicBezTo>
                    <a:pt x="4397" y="8008"/>
                    <a:pt x="4399" y="8008"/>
                    <a:pt x="4401" y="8008"/>
                  </a:cubicBezTo>
                  <a:cubicBezTo>
                    <a:pt x="4455" y="8008"/>
                    <a:pt x="4510" y="8008"/>
                    <a:pt x="4565" y="8006"/>
                  </a:cubicBezTo>
                  <a:cubicBezTo>
                    <a:pt x="6091" y="7944"/>
                    <a:pt x="7450" y="7019"/>
                    <a:pt x="8066" y="5622"/>
                  </a:cubicBezTo>
                  <a:cubicBezTo>
                    <a:pt x="8684" y="4223"/>
                    <a:pt x="8453" y="2597"/>
                    <a:pt x="7470" y="1427"/>
                  </a:cubicBezTo>
                  <a:cubicBezTo>
                    <a:pt x="7439" y="1390"/>
                    <a:pt x="7395" y="1372"/>
                    <a:pt x="7350" y="1372"/>
                  </a:cubicBezTo>
                  <a:cubicBezTo>
                    <a:pt x="7314" y="1372"/>
                    <a:pt x="7278" y="1384"/>
                    <a:pt x="7249" y="1408"/>
                  </a:cubicBezTo>
                  <a:cubicBezTo>
                    <a:pt x="7183" y="1465"/>
                    <a:pt x="7175" y="1563"/>
                    <a:pt x="7230" y="1629"/>
                  </a:cubicBezTo>
                  <a:cubicBezTo>
                    <a:pt x="7653" y="2131"/>
                    <a:pt x="7933" y="2735"/>
                    <a:pt x="8042" y="3382"/>
                  </a:cubicBezTo>
                  <a:lnTo>
                    <a:pt x="7995" y="3336"/>
                  </a:lnTo>
                  <a:cubicBezTo>
                    <a:pt x="7912" y="3254"/>
                    <a:pt x="7806" y="3215"/>
                    <a:pt x="7700" y="3215"/>
                  </a:cubicBezTo>
                  <a:cubicBezTo>
                    <a:pt x="7561" y="3215"/>
                    <a:pt x="7424" y="3282"/>
                    <a:pt x="7343" y="3411"/>
                  </a:cubicBezTo>
                  <a:lnTo>
                    <a:pt x="7316" y="3453"/>
                  </a:lnTo>
                  <a:cubicBezTo>
                    <a:pt x="7241" y="3453"/>
                    <a:pt x="7168" y="3480"/>
                    <a:pt x="7115" y="3531"/>
                  </a:cubicBezTo>
                  <a:lnTo>
                    <a:pt x="6909" y="3287"/>
                  </a:lnTo>
                  <a:cubicBezTo>
                    <a:pt x="6877" y="3248"/>
                    <a:pt x="6831" y="3227"/>
                    <a:pt x="6785" y="3227"/>
                  </a:cubicBezTo>
                  <a:cubicBezTo>
                    <a:pt x="6749" y="3227"/>
                    <a:pt x="6713" y="3239"/>
                    <a:pt x="6684" y="3264"/>
                  </a:cubicBezTo>
                  <a:cubicBezTo>
                    <a:pt x="6616" y="3321"/>
                    <a:pt x="6610" y="3423"/>
                    <a:pt x="6669" y="3489"/>
                  </a:cubicBezTo>
                  <a:lnTo>
                    <a:pt x="6984" y="3862"/>
                  </a:lnTo>
                  <a:cubicBezTo>
                    <a:pt x="7015" y="3899"/>
                    <a:pt x="7060" y="3918"/>
                    <a:pt x="7104" y="3918"/>
                  </a:cubicBezTo>
                  <a:cubicBezTo>
                    <a:pt x="7144" y="3918"/>
                    <a:pt x="7183" y="3903"/>
                    <a:pt x="7214" y="3873"/>
                  </a:cubicBezTo>
                  <a:lnTo>
                    <a:pt x="7315" y="3773"/>
                  </a:lnTo>
                  <a:lnTo>
                    <a:pt x="7439" y="3859"/>
                  </a:lnTo>
                  <a:lnTo>
                    <a:pt x="6973" y="4784"/>
                  </a:lnTo>
                  <a:lnTo>
                    <a:pt x="6948" y="4787"/>
                  </a:lnTo>
                  <a:cubicBezTo>
                    <a:pt x="6945" y="4787"/>
                    <a:pt x="6942" y="4787"/>
                    <a:pt x="6939" y="4787"/>
                  </a:cubicBezTo>
                  <a:cubicBezTo>
                    <a:pt x="6907" y="4787"/>
                    <a:pt x="6876" y="4773"/>
                    <a:pt x="6856" y="4747"/>
                  </a:cubicBezTo>
                  <a:lnTo>
                    <a:pt x="6236" y="3991"/>
                  </a:lnTo>
                  <a:cubicBezTo>
                    <a:pt x="6204" y="3954"/>
                    <a:pt x="6160" y="3934"/>
                    <a:pt x="6115" y="3934"/>
                  </a:cubicBezTo>
                  <a:cubicBezTo>
                    <a:pt x="6079" y="3934"/>
                    <a:pt x="6044" y="3946"/>
                    <a:pt x="6015" y="3970"/>
                  </a:cubicBezTo>
                  <a:cubicBezTo>
                    <a:pt x="5947" y="4025"/>
                    <a:pt x="5938" y="4123"/>
                    <a:pt x="5993" y="4189"/>
                  </a:cubicBezTo>
                  <a:lnTo>
                    <a:pt x="6614" y="4946"/>
                  </a:lnTo>
                  <a:cubicBezTo>
                    <a:pt x="6694" y="5045"/>
                    <a:pt x="6814" y="5100"/>
                    <a:pt x="6941" y="5100"/>
                  </a:cubicBezTo>
                  <a:cubicBezTo>
                    <a:pt x="6951" y="5100"/>
                    <a:pt x="6961" y="5100"/>
                    <a:pt x="6970" y="5099"/>
                  </a:cubicBezTo>
                  <a:lnTo>
                    <a:pt x="7172" y="5084"/>
                  </a:lnTo>
                  <a:lnTo>
                    <a:pt x="7172" y="5084"/>
                  </a:lnTo>
                  <a:lnTo>
                    <a:pt x="6556" y="6510"/>
                  </a:lnTo>
                  <a:cubicBezTo>
                    <a:pt x="6511" y="6614"/>
                    <a:pt x="6451" y="6711"/>
                    <a:pt x="6380" y="6797"/>
                  </a:cubicBezTo>
                  <a:lnTo>
                    <a:pt x="5887" y="7385"/>
                  </a:lnTo>
                  <a:cubicBezTo>
                    <a:pt x="5639" y="7494"/>
                    <a:pt x="5382" y="7575"/>
                    <a:pt x="5117" y="7626"/>
                  </a:cubicBezTo>
                  <a:lnTo>
                    <a:pt x="4846" y="7390"/>
                  </a:lnTo>
                  <a:cubicBezTo>
                    <a:pt x="4813" y="7364"/>
                    <a:pt x="4799" y="7318"/>
                    <a:pt x="4813" y="7276"/>
                  </a:cubicBezTo>
                  <a:lnTo>
                    <a:pt x="4860" y="7123"/>
                  </a:lnTo>
                  <a:cubicBezTo>
                    <a:pt x="4879" y="7059"/>
                    <a:pt x="4857" y="6991"/>
                    <a:pt x="4803" y="6950"/>
                  </a:cubicBezTo>
                  <a:lnTo>
                    <a:pt x="4496" y="6721"/>
                  </a:lnTo>
                  <a:cubicBezTo>
                    <a:pt x="4465" y="6699"/>
                    <a:pt x="4448" y="6659"/>
                    <a:pt x="4453" y="6620"/>
                  </a:cubicBezTo>
                  <a:lnTo>
                    <a:pt x="4479" y="6421"/>
                  </a:lnTo>
                  <a:cubicBezTo>
                    <a:pt x="4490" y="6332"/>
                    <a:pt x="4425" y="6253"/>
                    <a:pt x="4336" y="6245"/>
                  </a:cubicBezTo>
                  <a:lnTo>
                    <a:pt x="2940" y="6125"/>
                  </a:lnTo>
                  <a:cubicBezTo>
                    <a:pt x="2885" y="6120"/>
                    <a:pt x="2832" y="6095"/>
                    <a:pt x="2793" y="6058"/>
                  </a:cubicBezTo>
                  <a:lnTo>
                    <a:pt x="2375" y="5654"/>
                  </a:lnTo>
                  <a:cubicBezTo>
                    <a:pt x="2328" y="5608"/>
                    <a:pt x="2301" y="5545"/>
                    <a:pt x="2301" y="5480"/>
                  </a:cubicBezTo>
                  <a:lnTo>
                    <a:pt x="2301" y="4899"/>
                  </a:lnTo>
                  <a:cubicBezTo>
                    <a:pt x="2301" y="4872"/>
                    <a:pt x="2310" y="4846"/>
                    <a:pt x="2328" y="4827"/>
                  </a:cubicBezTo>
                  <a:lnTo>
                    <a:pt x="2804" y="4282"/>
                  </a:lnTo>
                  <a:cubicBezTo>
                    <a:pt x="2828" y="4255"/>
                    <a:pt x="2842" y="4222"/>
                    <a:pt x="2843" y="4185"/>
                  </a:cubicBezTo>
                  <a:lnTo>
                    <a:pt x="2847" y="4053"/>
                  </a:lnTo>
                  <a:cubicBezTo>
                    <a:pt x="2849" y="4012"/>
                    <a:pt x="2874" y="3974"/>
                    <a:pt x="2912" y="3958"/>
                  </a:cubicBezTo>
                  <a:lnTo>
                    <a:pt x="3285" y="3794"/>
                  </a:lnTo>
                  <a:lnTo>
                    <a:pt x="3985" y="3777"/>
                  </a:lnTo>
                  <a:cubicBezTo>
                    <a:pt x="3986" y="3777"/>
                    <a:pt x="3986" y="3777"/>
                    <a:pt x="3987" y="3777"/>
                  </a:cubicBezTo>
                  <a:cubicBezTo>
                    <a:pt x="4002" y="3777"/>
                    <a:pt x="4015" y="3789"/>
                    <a:pt x="4017" y="3804"/>
                  </a:cubicBezTo>
                  <a:cubicBezTo>
                    <a:pt x="4037" y="3932"/>
                    <a:pt x="4127" y="4037"/>
                    <a:pt x="4249" y="4078"/>
                  </a:cubicBezTo>
                  <a:lnTo>
                    <a:pt x="4749" y="4244"/>
                  </a:lnTo>
                  <a:cubicBezTo>
                    <a:pt x="4779" y="4254"/>
                    <a:pt x="4808" y="4259"/>
                    <a:pt x="4837" y="4259"/>
                  </a:cubicBezTo>
                  <a:cubicBezTo>
                    <a:pt x="4998" y="4259"/>
                    <a:pt x="5134" y="4117"/>
                    <a:pt x="5111" y="3946"/>
                  </a:cubicBezTo>
                  <a:lnTo>
                    <a:pt x="5740" y="3894"/>
                  </a:lnTo>
                  <a:cubicBezTo>
                    <a:pt x="5992" y="3874"/>
                    <a:pt x="6170" y="3639"/>
                    <a:pt x="6121" y="3391"/>
                  </a:cubicBezTo>
                  <a:lnTo>
                    <a:pt x="6102" y="3304"/>
                  </a:lnTo>
                  <a:cubicBezTo>
                    <a:pt x="6076" y="3167"/>
                    <a:pt x="5958" y="3071"/>
                    <a:pt x="5822" y="3071"/>
                  </a:cubicBezTo>
                  <a:cubicBezTo>
                    <a:pt x="5813" y="3071"/>
                    <a:pt x="5804" y="3071"/>
                    <a:pt x="5795" y="3072"/>
                  </a:cubicBezTo>
                  <a:lnTo>
                    <a:pt x="5466" y="3099"/>
                  </a:lnTo>
                  <a:lnTo>
                    <a:pt x="5416" y="3044"/>
                  </a:lnTo>
                  <a:lnTo>
                    <a:pt x="5851" y="2609"/>
                  </a:lnTo>
                  <a:cubicBezTo>
                    <a:pt x="5908" y="2547"/>
                    <a:pt x="5907" y="2450"/>
                    <a:pt x="5846" y="2391"/>
                  </a:cubicBezTo>
                  <a:cubicBezTo>
                    <a:pt x="5816" y="2360"/>
                    <a:pt x="5776" y="2344"/>
                    <a:pt x="5736" y="2344"/>
                  </a:cubicBezTo>
                  <a:cubicBezTo>
                    <a:pt x="5697" y="2344"/>
                    <a:pt x="5659" y="2359"/>
                    <a:pt x="5628" y="2387"/>
                  </a:cubicBezTo>
                  <a:lnTo>
                    <a:pt x="5103" y="2913"/>
                  </a:lnTo>
                  <a:lnTo>
                    <a:pt x="4927" y="2987"/>
                  </a:lnTo>
                  <a:lnTo>
                    <a:pt x="4434" y="2612"/>
                  </a:lnTo>
                  <a:cubicBezTo>
                    <a:pt x="4407" y="2591"/>
                    <a:pt x="4374" y="2580"/>
                    <a:pt x="4340" y="2580"/>
                  </a:cubicBezTo>
                  <a:cubicBezTo>
                    <a:pt x="4324" y="2580"/>
                    <a:pt x="4307" y="2582"/>
                    <a:pt x="4292" y="2587"/>
                  </a:cubicBezTo>
                  <a:lnTo>
                    <a:pt x="3608" y="2805"/>
                  </a:lnTo>
                  <a:cubicBezTo>
                    <a:pt x="3589" y="2812"/>
                    <a:pt x="3569" y="2820"/>
                    <a:pt x="3551" y="2828"/>
                  </a:cubicBezTo>
                  <a:lnTo>
                    <a:pt x="3600" y="2624"/>
                  </a:lnTo>
                  <a:lnTo>
                    <a:pt x="4141" y="2228"/>
                  </a:lnTo>
                  <a:lnTo>
                    <a:pt x="4700" y="2145"/>
                  </a:lnTo>
                  <a:cubicBezTo>
                    <a:pt x="4768" y="2135"/>
                    <a:pt x="4822" y="2081"/>
                    <a:pt x="4831" y="2013"/>
                  </a:cubicBezTo>
                  <a:lnTo>
                    <a:pt x="4895" y="1562"/>
                  </a:lnTo>
                  <a:cubicBezTo>
                    <a:pt x="4901" y="1519"/>
                    <a:pt x="4889" y="1475"/>
                    <a:pt x="4864" y="1442"/>
                  </a:cubicBezTo>
                  <a:lnTo>
                    <a:pt x="4634" y="1152"/>
                  </a:lnTo>
                  <a:cubicBezTo>
                    <a:pt x="4602" y="1113"/>
                    <a:pt x="4557" y="1093"/>
                    <a:pt x="4511" y="1093"/>
                  </a:cubicBezTo>
                  <a:cubicBezTo>
                    <a:pt x="4462" y="1093"/>
                    <a:pt x="4414" y="1115"/>
                    <a:pt x="4383" y="1159"/>
                  </a:cubicBezTo>
                  <a:lnTo>
                    <a:pt x="4207" y="1410"/>
                  </a:lnTo>
                  <a:lnTo>
                    <a:pt x="4024" y="1395"/>
                  </a:lnTo>
                  <a:lnTo>
                    <a:pt x="4329" y="813"/>
                  </a:lnTo>
                  <a:lnTo>
                    <a:pt x="4644" y="813"/>
                  </a:lnTo>
                  <a:lnTo>
                    <a:pt x="4883" y="1243"/>
                  </a:lnTo>
                  <a:cubicBezTo>
                    <a:pt x="4913" y="1296"/>
                    <a:pt x="4966" y="1323"/>
                    <a:pt x="5019" y="1323"/>
                  </a:cubicBezTo>
                  <a:cubicBezTo>
                    <a:pt x="5078" y="1323"/>
                    <a:pt x="5136" y="1291"/>
                    <a:pt x="5164" y="1228"/>
                  </a:cubicBezTo>
                  <a:lnTo>
                    <a:pt x="5383" y="712"/>
                  </a:lnTo>
                  <a:cubicBezTo>
                    <a:pt x="5422" y="622"/>
                    <a:pt x="5412" y="517"/>
                    <a:pt x="5356" y="436"/>
                  </a:cubicBezTo>
                  <a:lnTo>
                    <a:pt x="5356" y="436"/>
                  </a:lnTo>
                  <a:cubicBezTo>
                    <a:pt x="5879" y="575"/>
                    <a:pt x="6363" y="828"/>
                    <a:pt x="6777" y="1177"/>
                  </a:cubicBezTo>
                  <a:cubicBezTo>
                    <a:pt x="6806" y="1201"/>
                    <a:pt x="6842" y="1213"/>
                    <a:pt x="6877" y="1213"/>
                  </a:cubicBezTo>
                  <a:cubicBezTo>
                    <a:pt x="6921" y="1213"/>
                    <a:pt x="6965" y="1194"/>
                    <a:pt x="6996" y="1158"/>
                  </a:cubicBezTo>
                  <a:cubicBezTo>
                    <a:pt x="7053" y="1092"/>
                    <a:pt x="7045" y="992"/>
                    <a:pt x="6979" y="937"/>
                  </a:cubicBezTo>
                  <a:cubicBezTo>
                    <a:pt x="6231" y="310"/>
                    <a:pt x="5317" y="1"/>
                    <a:pt x="44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5387136B-0B25-E356-84BB-872B1542DCC5}"/>
              </a:ext>
            </a:extLst>
          </p:cNvPr>
          <p:cNvSpPr txBox="1"/>
          <p:nvPr/>
        </p:nvSpPr>
        <p:spPr>
          <a:xfrm>
            <a:off x="2445456" y="2354024"/>
            <a:ext cx="6052501" cy="16737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Overall, the </a:t>
            </a:r>
            <a:r>
              <a:rPr lang="en-US" b="1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revenues</a:t>
            </a:r>
            <a:r>
              <a:rPr lang="en-US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of the </a:t>
            </a:r>
            <a:r>
              <a:rPr lang="en-US">
                <a:solidFill>
                  <a:schemeClr val="bg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brands</a:t>
            </a:r>
            <a:r>
              <a:rPr lang="en-US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are </a:t>
            </a:r>
            <a:r>
              <a:rPr lang="en-US" b="1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relatively similar</a:t>
            </a:r>
            <a:r>
              <a:rPr lang="en-US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with no standout performers. Among them, the </a:t>
            </a:r>
            <a:r>
              <a:rPr lang="en-US" b="1">
                <a:solidFill>
                  <a:srgbClr val="00B0F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top spot </a:t>
            </a:r>
            <a:r>
              <a:rPr lang="en-US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belongs to </a:t>
            </a:r>
            <a:r>
              <a:rPr lang="en-US" b="1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Hermanos</a:t>
            </a:r>
            <a:r>
              <a:rPr lang="en-US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(3.21%), followed by </a:t>
            </a:r>
            <a:r>
              <a:rPr lang="en-US" b="1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Tell Tale </a:t>
            </a:r>
            <a:r>
              <a:rPr lang="en-US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(2.92%) at second place, and </a:t>
            </a:r>
            <a:r>
              <a:rPr lang="en-US" b="1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Ebony</a:t>
            </a:r>
            <a:r>
              <a:rPr lang="en-US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(2.82%) at third place On the other hand, </a:t>
            </a:r>
            <a:r>
              <a:rPr lang="en-US" b="1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Symphony, Toretti</a:t>
            </a:r>
            <a:r>
              <a:rPr lang="en-US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, and </a:t>
            </a:r>
            <a:r>
              <a:rPr lang="en-US" b="1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King</a:t>
            </a:r>
            <a:r>
              <a:rPr lang="en-US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represent the </a:t>
            </a:r>
            <a:r>
              <a:rPr lang="en-US" b="1">
                <a:solidFill>
                  <a:srgbClr val="00B0F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bottom</a:t>
            </a:r>
            <a:r>
              <a:rPr lang="en-US">
                <a:solidFill>
                  <a:srgbClr val="00B0F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</a:t>
            </a:r>
            <a:r>
              <a:rPr lang="en-US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three brands, contributing to nearly 0.1% of the total revenue.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4644FD-8105-08BB-2EA0-67F377FC10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106" y="1533166"/>
            <a:ext cx="1735628" cy="3266431"/>
          </a:xfrm>
          <a:prstGeom prst="rect">
            <a:avLst/>
          </a:prstGeom>
        </p:spPr>
      </p:pic>
      <p:sp>
        <p:nvSpPr>
          <p:cNvPr id="6" name="Google Shape;363;p59">
            <a:extLst>
              <a:ext uri="{FF2B5EF4-FFF2-40B4-BE49-F238E27FC236}">
                <a16:creationId xmlns:a16="http://schemas.microsoft.com/office/drawing/2014/main" id="{053CE9AD-0304-AF0F-D954-6A1027F61BC7}"/>
              </a:ext>
            </a:extLst>
          </p:cNvPr>
          <p:cNvSpPr txBox="1">
            <a:spLocks/>
          </p:cNvSpPr>
          <p:nvPr/>
        </p:nvSpPr>
        <p:spPr>
          <a:xfrm>
            <a:off x="310750" y="68442"/>
            <a:ext cx="15678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erif Display"/>
              <a:buNone/>
              <a:defRPr sz="18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SG" sz="2400"/>
              <a:t>Business Overview</a:t>
            </a:r>
          </a:p>
        </p:txBody>
      </p:sp>
      <p:sp>
        <p:nvSpPr>
          <p:cNvPr id="15" name="Google Shape;363;p59">
            <a:extLst>
              <a:ext uri="{FF2B5EF4-FFF2-40B4-BE49-F238E27FC236}">
                <a16:creationId xmlns:a16="http://schemas.microsoft.com/office/drawing/2014/main" id="{9D25664D-6D6C-BCFB-E29F-67FB7E6C9239}"/>
              </a:ext>
            </a:extLst>
          </p:cNvPr>
          <p:cNvSpPr txBox="1">
            <a:spLocks/>
          </p:cNvSpPr>
          <p:nvPr/>
        </p:nvSpPr>
        <p:spPr>
          <a:xfrm>
            <a:off x="320585" y="875641"/>
            <a:ext cx="2532057" cy="359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erif Display"/>
              <a:buNone/>
              <a:defRPr sz="18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SG">
                <a:solidFill>
                  <a:srgbClr val="0070C0"/>
                </a:solidFill>
              </a:rPr>
              <a:t>Brand</a:t>
            </a:r>
          </a:p>
        </p:txBody>
      </p:sp>
    </p:spTree>
    <p:extLst>
      <p:ext uri="{BB962C8B-B14F-4D97-AF65-F5344CB8AC3E}">
        <p14:creationId xmlns:p14="http://schemas.microsoft.com/office/powerpoint/2010/main" val="4046147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4" name="Google Shape;384;p59"/>
          <p:cNvGrpSpPr/>
          <p:nvPr/>
        </p:nvGrpSpPr>
        <p:grpSpPr>
          <a:xfrm>
            <a:off x="3282900" y="2274198"/>
            <a:ext cx="181778" cy="242283"/>
            <a:chOff x="3282900" y="2274198"/>
            <a:chExt cx="181778" cy="242283"/>
          </a:xfrm>
        </p:grpSpPr>
        <p:sp>
          <p:nvSpPr>
            <p:cNvPr id="385" name="Google Shape;385;p59"/>
            <p:cNvSpPr/>
            <p:nvPr/>
          </p:nvSpPr>
          <p:spPr>
            <a:xfrm>
              <a:off x="3282900" y="2274198"/>
              <a:ext cx="181778" cy="242283"/>
            </a:xfrm>
            <a:custGeom>
              <a:avLst/>
              <a:gdLst/>
              <a:ahLst/>
              <a:cxnLst/>
              <a:rect l="l" t="t" r="r" b="b"/>
              <a:pathLst>
                <a:path w="4795" h="6391" extrusionOk="0">
                  <a:moveTo>
                    <a:pt x="2417" y="240"/>
                  </a:moveTo>
                  <a:cubicBezTo>
                    <a:pt x="2920" y="240"/>
                    <a:pt x="3407" y="427"/>
                    <a:pt x="3781" y="765"/>
                  </a:cubicBezTo>
                  <a:cubicBezTo>
                    <a:pt x="4536" y="1441"/>
                    <a:pt x="4687" y="2565"/>
                    <a:pt x="4137" y="3416"/>
                  </a:cubicBezTo>
                  <a:cubicBezTo>
                    <a:pt x="3927" y="3739"/>
                    <a:pt x="3633" y="3997"/>
                    <a:pt x="3284" y="4162"/>
                  </a:cubicBezTo>
                  <a:cubicBezTo>
                    <a:pt x="3066" y="4267"/>
                    <a:pt x="2927" y="4487"/>
                    <a:pt x="2929" y="4730"/>
                  </a:cubicBezTo>
                  <a:lnTo>
                    <a:pt x="2929" y="4870"/>
                  </a:lnTo>
                  <a:lnTo>
                    <a:pt x="1888" y="4870"/>
                  </a:lnTo>
                  <a:lnTo>
                    <a:pt x="1888" y="4730"/>
                  </a:lnTo>
                  <a:cubicBezTo>
                    <a:pt x="1888" y="4486"/>
                    <a:pt x="1748" y="4265"/>
                    <a:pt x="1529" y="4160"/>
                  </a:cubicBezTo>
                  <a:cubicBezTo>
                    <a:pt x="722" y="3778"/>
                    <a:pt x="254" y="2919"/>
                    <a:pt x="367" y="2033"/>
                  </a:cubicBezTo>
                  <a:cubicBezTo>
                    <a:pt x="483" y="1106"/>
                    <a:pt x="1242" y="357"/>
                    <a:pt x="2173" y="254"/>
                  </a:cubicBezTo>
                  <a:cubicBezTo>
                    <a:pt x="2253" y="244"/>
                    <a:pt x="2331" y="240"/>
                    <a:pt x="2412" y="240"/>
                  </a:cubicBezTo>
                  <a:cubicBezTo>
                    <a:pt x="2414" y="240"/>
                    <a:pt x="2415" y="240"/>
                    <a:pt x="2417" y="240"/>
                  </a:cubicBezTo>
                  <a:close/>
                  <a:moveTo>
                    <a:pt x="2929" y="5109"/>
                  </a:moveTo>
                  <a:lnTo>
                    <a:pt x="2929" y="5501"/>
                  </a:lnTo>
                  <a:lnTo>
                    <a:pt x="2929" y="5502"/>
                  </a:lnTo>
                  <a:cubicBezTo>
                    <a:pt x="2929" y="5576"/>
                    <a:pt x="2868" y="5638"/>
                    <a:pt x="2793" y="5638"/>
                  </a:cubicBezTo>
                  <a:lnTo>
                    <a:pt x="2024" y="5638"/>
                  </a:lnTo>
                  <a:cubicBezTo>
                    <a:pt x="1949" y="5638"/>
                    <a:pt x="1888" y="5576"/>
                    <a:pt x="1888" y="5502"/>
                  </a:cubicBezTo>
                  <a:lnTo>
                    <a:pt x="1888" y="5109"/>
                  </a:lnTo>
                  <a:close/>
                  <a:moveTo>
                    <a:pt x="2673" y="5878"/>
                  </a:moveTo>
                  <a:lnTo>
                    <a:pt x="2673" y="6014"/>
                  </a:lnTo>
                  <a:cubicBezTo>
                    <a:pt x="2673" y="6089"/>
                    <a:pt x="2611" y="6150"/>
                    <a:pt x="2537" y="6151"/>
                  </a:cubicBezTo>
                  <a:lnTo>
                    <a:pt x="2280" y="6151"/>
                  </a:lnTo>
                  <a:cubicBezTo>
                    <a:pt x="2204" y="6150"/>
                    <a:pt x="2144" y="6089"/>
                    <a:pt x="2144" y="6014"/>
                  </a:cubicBezTo>
                  <a:lnTo>
                    <a:pt x="2144" y="5878"/>
                  </a:lnTo>
                  <a:close/>
                  <a:moveTo>
                    <a:pt x="2413" y="1"/>
                  </a:moveTo>
                  <a:cubicBezTo>
                    <a:pt x="2325" y="1"/>
                    <a:pt x="2236" y="5"/>
                    <a:pt x="2147" y="15"/>
                  </a:cubicBezTo>
                  <a:cubicBezTo>
                    <a:pt x="1106" y="130"/>
                    <a:pt x="258" y="966"/>
                    <a:pt x="127" y="2004"/>
                  </a:cubicBezTo>
                  <a:cubicBezTo>
                    <a:pt x="1" y="2993"/>
                    <a:pt x="526" y="3950"/>
                    <a:pt x="1425" y="4377"/>
                  </a:cubicBezTo>
                  <a:cubicBezTo>
                    <a:pt x="1561" y="4442"/>
                    <a:pt x="1647" y="4579"/>
                    <a:pt x="1647" y="4730"/>
                  </a:cubicBezTo>
                  <a:lnTo>
                    <a:pt x="1647" y="5501"/>
                  </a:lnTo>
                  <a:cubicBezTo>
                    <a:pt x="1647" y="5663"/>
                    <a:pt x="1749" y="5807"/>
                    <a:pt x="1903" y="5858"/>
                  </a:cubicBezTo>
                  <a:lnTo>
                    <a:pt x="1903" y="6014"/>
                  </a:lnTo>
                  <a:cubicBezTo>
                    <a:pt x="1903" y="6221"/>
                    <a:pt x="2071" y="6389"/>
                    <a:pt x="2280" y="6391"/>
                  </a:cubicBezTo>
                  <a:lnTo>
                    <a:pt x="2537" y="6391"/>
                  </a:lnTo>
                  <a:cubicBezTo>
                    <a:pt x="2744" y="6389"/>
                    <a:pt x="2913" y="6221"/>
                    <a:pt x="2913" y="6014"/>
                  </a:cubicBezTo>
                  <a:lnTo>
                    <a:pt x="2913" y="5858"/>
                  </a:lnTo>
                  <a:cubicBezTo>
                    <a:pt x="3066" y="5807"/>
                    <a:pt x="3168" y="5663"/>
                    <a:pt x="3168" y="5501"/>
                  </a:cubicBezTo>
                  <a:lnTo>
                    <a:pt x="3168" y="4728"/>
                  </a:lnTo>
                  <a:cubicBezTo>
                    <a:pt x="3168" y="4580"/>
                    <a:pt x="3252" y="4443"/>
                    <a:pt x="3386" y="4378"/>
                  </a:cubicBezTo>
                  <a:cubicBezTo>
                    <a:pt x="4084" y="4050"/>
                    <a:pt x="4571" y="3394"/>
                    <a:pt x="4683" y="2631"/>
                  </a:cubicBezTo>
                  <a:cubicBezTo>
                    <a:pt x="4794" y="1868"/>
                    <a:pt x="4516" y="1100"/>
                    <a:pt x="3941" y="586"/>
                  </a:cubicBezTo>
                  <a:cubicBezTo>
                    <a:pt x="3515" y="204"/>
                    <a:pt x="2980" y="1"/>
                    <a:pt x="24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59"/>
            <p:cNvSpPr/>
            <p:nvPr/>
          </p:nvSpPr>
          <p:spPr>
            <a:xfrm rot="10800000" flipH="1">
              <a:off x="3359035" y="2354024"/>
              <a:ext cx="29550" cy="20925"/>
            </a:xfrm>
            <a:custGeom>
              <a:avLst/>
              <a:gdLst/>
              <a:ahLst/>
              <a:cxnLst/>
              <a:rect l="l" t="t" r="r" b="b"/>
              <a:pathLst>
                <a:path w="613" h="434" extrusionOk="0">
                  <a:moveTo>
                    <a:pt x="474" y="0"/>
                  </a:moveTo>
                  <a:cubicBezTo>
                    <a:pt x="454" y="0"/>
                    <a:pt x="433" y="5"/>
                    <a:pt x="414" y="17"/>
                  </a:cubicBezTo>
                  <a:lnTo>
                    <a:pt x="82" y="209"/>
                  </a:lnTo>
                  <a:cubicBezTo>
                    <a:pt x="21" y="240"/>
                    <a:pt x="1" y="315"/>
                    <a:pt x="35" y="375"/>
                  </a:cubicBezTo>
                  <a:cubicBezTo>
                    <a:pt x="57" y="413"/>
                    <a:pt x="97" y="434"/>
                    <a:pt x="138" y="434"/>
                  </a:cubicBezTo>
                  <a:cubicBezTo>
                    <a:pt x="160" y="434"/>
                    <a:pt x="182" y="428"/>
                    <a:pt x="201" y="416"/>
                  </a:cubicBezTo>
                  <a:lnTo>
                    <a:pt x="534" y="224"/>
                  </a:lnTo>
                  <a:cubicBezTo>
                    <a:pt x="592" y="192"/>
                    <a:pt x="612" y="118"/>
                    <a:pt x="578" y="60"/>
                  </a:cubicBezTo>
                  <a:cubicBezTo>
                    <a:pt x="556" y="22"/>
                    <a:pt x="516" y="0"/>
                    <a:pt x="4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7" name="Google Shape;387;p59"/>
          <p:cNvGrpSpPr/>
          <p:nvPr/>
        </p:nvGrpSpPr>
        <p:grpSpPr>
          <a:xfrm>
            <a:off x="3936713" y="846425"/>
            <a:ext cx="256546" cy="232745"/>
            <a:chOff x="3936713" y="846425"/>
            <a:chExt cx="256546" cy="232745"/>
          </a:xfrm>
        </p:grpSpPr>
        <p:sp>
          <p:nvSpPr>
            <p:cNvPr id="388" name="Google Shape;388;p59"/>
            <p:cNvSpPr/>
            <p:nvPr/>
          </p:nvSpPr>
          <p:spPr>
            <a:xfrm>
              <a:off x="3970308" y="911019"/>
              <a:ext cx="222950" cy="168151"/>
            </a:xfrm>
            <a:custGeom>
              <a:avLst/>
              <a:gdLst/>
              <a:ahLst/>
              <a:cxnLst/>
              <a:rect l="l" t="t" r="r" b="b"/>
              <a:pathLst>
                <a:path w="10240" h="7724" extrusionOk="0">
                  <a:moveTo>
                    <a:pt x="9122" y="1"/>
                  </a:moveTo>
                  <a:cubicBezTo>
                    <a:pt x="9099" y="1"/>
                    <a:pt x="9076" y="6"/>
                    <a:pt x="9055" y="16"/>
                  </a:cubicBezTo>
                  <a:cubicBezTo>
                    <a:pt x="8978" y="52"/>
                    <a:pt x="8944" y="144"/>
                    <a:pt x="8979" y="222"/>
                  </a:cubicBezTo>
                  <a:cubicBezTo>
                    <a:pt x="9899" y="2164"/>
                    <a:pt x="9484" y="4477"/>
                    <a:pt x="7945" y="5978"/>
                  </a:cubicBezTo>
                  <a:cubicBezTo>
                    <a:pt x="6983" y="6918"/>
                    <a:pt x="5714" y="7410"/>
                    <a:pt x="4428" y="7410"/>
                  </a:cubicBezTo>
                  <a:cubicBezTo>
                    <a:pt x="3659" y="7410"/>
                    <a:pt x="2885" y="7234"/>
                    <a:pt x="2167" y="6873"/>
                  </a:cubicBezTo>
                  <a:cubicBezTo>
                    <a:pt x="1574" y="6572"/>
                    <a:pt x="1047" y="6160"/>
                    <a:pt x="614" y="5656"/>
                  </a:cubicBezTo>
                  <a:lnTo>
                    <a:pt x="614" y="5656"/>
                  </a:lnTo>
                  <a:lnTo>
                    <a:pt x="1232" y="5862"/>
                  </a:lnTo>
                  <a:cubicBezTo>
                    <a:pt x="1247" y="5867"/>
                    <a:pt x="1262" y="5869"/>
                    <a:pt x="1277" y="5869"/>
                  </a:cubicBezTo>
                  <a:cubicBezTo>
                    <a:pt x="1343" y="5869"/>
                    <a:pt x="1404" y="5827"/>
                    <a:pt x="1426" y="5763"/>
                  </a:cubicBezTo>
                  <a:cubicBezTo>
                    <a:pt x="1453" y="5682"/>
                    <a:pt x="1411" y="5594"/>
                    <a:pt x="1331" y="5565"/>
                  </a:cubicBezTo>
                  <a:lnTo>
                    <a:pt x="220" y="5195"/>
                  </a:lnTo>
                  <a:cubicBezTo>
                    <a:pt x="203" y="5189"/>
                    <a:pt x="186" y="5187"/>
                    <a:pt x="170" y="5187"/>
                  </a:cubicBezTo>
                  <a:cubicBezTo>
                    <a:pt x="78" y="5187"/>
                    <a:pt x="0" y="5268"/>
                    <a:pt x="15" y="5366"/>
                  </a:cubicBezTo>
                  <a:lnTo>
                    <a:pt x="200" y="6663"/>
                  </a:lnTo>
                  <a:cubicBezTo>
                    <a:pt x="211" y="6740"/>
                    <a:pt x="277" y="6798"/>
                    <a:pt x="355" y="6798"/>
                  </a:cubicBezTo>
                  <a:cubicBezTo>
                    <a:pt x="363" y="6798"/>
                    <a:pt x="369" y="6797"/>
                    <a:pt x="377" y="6795"/>
                  </a:cubicBezTo>
                  <a:cubicBezTo>
                    <a:pt x="462" y="6783"/>
                    <a:pt x="523" y="6704"/>
                    <a:pt x="509" y="6619"/>
                  </a:cubicBezTo>
                  <a:lnTo>
                    <a:pt x="407" y="5895"/>
                  </a:lnTo>
                  <a:lnTo>
                    <a:pt x="407" y="5895"/>
                  </a:lnTo>
                  <a:cubicBezTo>
                    <a:pt x="861" y="6414"/>
                    <a:pt x="1410" y="6841"/>
                    <a:pt x="2025" y="7153"/>
                  </a:cubicBezTo>
                  <a:cubicBezTo>
                    <a:pt x="2788" y="7537"/>
                    <a:pt x="3611" y="7724"/>
                    <a:pt x="4428" y="7724"/>
                  </a:cubicBezTo>
                  <a:cubicBezTo>
                    <a:pt x="5794" y="7724"/>
                    <a:pt x="7142" y="7201"/>
                    <a:pt x="8165" y="6203"/>
                  </a:cubicBezTo>
                  <a:cubicBezTo>
                    <a:pt x="9798" y="4608"/>
                    <a:pt x="10239" y="2152"/>
                    <a:pt x="9262" y="89"/>
                  </a:cubicBezTo>
                  <a:lnTo>
                    <a:pt x="9262" y="87"/>
                  </a:lnTo>
                  <a:cubicBezTo>
                    <a:pt x="9235" y="32"/>
                    <a:pt x="9180" y="1"/>
                    <a:pt x="91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59"/>
            <p:cNvSpPr/>
            <p:nvPr/>
          </p:nvSpPr>
          <p:spPr>
            <a:xfrm>
              <a:off x="3936713" y="846425"/>
              <a:ext cx="226565" cy="168217"/>
            </a:xfrm>
            <a:custGeom>
              <a:avLst/>
              <a:gdLst/>
              <a:ahLst/>
              <a:cxnLst/>
              <a:rect l="l" t="t" r="r" b="b"/>
              <a:pathLst>
                <a:path w="10406" h="7727" extrusionOk="0">
                  <a:moveTo>
                    <a:pt x="5972" y="1"/>
                  </a:moveTo>
                  <a:cubicBezTo>
                    <a:pt x="4961" y="1"/>
                    <a:pt x="3942" y="287"/>
                    <a:pt x="3043" y="876"/>
                  </a:cubicBezTo>
                  <a:cubicBezTo>
                    <a:pt x="811" y="2340"/>
                    <a:pt x="1" y="5226"/>
                    <a:pt x="1144" y="7637"/>
                  </a:cubicBezTo>
                  <a:cubicBezTo>
                    <a:pt x="1171" y="7692"/>
                    <a:pt x="1226" y="7727"/>
                    <a:pt x="1285" y="7727"/>
                  </a:cubicBezTo>
                  <a:cubicBezTo>
                    <a:pt x="1309" y="7727"/>
                    <a:pt x="1332" y="7721"/>
                    <a:pt x="1352" y="7711"/>
                  </a:cubicBezTo>
                  <a:cubicBezTo>
                    <a:pt x="1432" y="7674"/>
                    <a:pt x="1464" y="7581"/>
                    <a:pt x="1428" y="7502"/>
                  </a:cubicBezTo>
                  <a:cubicBezTo>
                    <a:pt x="347" y="5226"/>
                    <a:pt x="1118" y="2500"/>
                    <a:pt x="3232" y="1125"/>
                  </a:cubicBezTo>
                  <a:cubicBezTo>
                    <a:pt x="4074" y="578"/>
                    <a:pt x="5026" y="313"/>
                    <a:pt x="5971" y="313"/>
                  </a:cubicBezTo>
                  <a:cubicBezTo>
                    <a:pt x="7396" y="313"/>
                    <a:pt x="8804" y="917"/>
                    <a:pt x="9791" y="2068"/>
                  </a:cubicBezTo>
                  <a:lnTo>
                    <a:pt x="9175" y="1862"/>
                  </a:lnTo>
                  <a:cubicBezTo>
                    <a:pt x="9159" y="1856"/>
                    <a:pt x="9142" y="1854"/>
                    <a:pt x="9126" y="1854"/>
                  </a:cubicBezTo>
                  <a:cubicBezTo>
                    <a:pt x="9060" y="1854"/>
                    <a:pt x="8999" y="1895"/>
                    <a:pt x="8977" y="1961"/>
                  </a:cubicBezTo>
                  <a:cubicBezTo>
                    <a:pt x="8949" y="2043"/>
                    <a:pt x="8993" y="2131"/>
                    <a:pt x="9075" y="2159"/>
                  </a:cubicBezTo>
                  <a:lnTo>
                    <a:pt x="10187" y="2529"/>
                  </a:lnTo>
                  <a:cubicBezTo>
                    <a:pt x="10204" y="2535"/>
                    <a:pt x="10221" y="2537"/>
                    <a:pt x="10237" y="2537"/>
                  </a:cubicBezTo>
                  <a:cubicBezTo>
                    <a:pt x="10328" y="2537"/>
                    <a:pt x="10405" y="2457"/>
                    <a:pt x="10392" y="2358"/>
                  </a:cubicBezTo>
                  <a:lnTo>
                    <a:pt x="10206" y="1062"/>
                  </a:lnTo>
                  <a:cubicBezTo>
                    <a:pt x="10195" y="983"/>
                    <a:pt x="10128" y="927"/>
                    <a:pt x="10052" y="927"/>
                  </a:cubicBezTo>
                  <a:cubicBezTo>
                    <a:pt x="10044" y="927"/>
                    <a:pt x="10037" y="928"/>
                    <a:pt x="10030" y="929"/>
                  </a:cubicBezTo>
                  <a:cubicBezTo>
                    <a:pt x="9943" y="941"/>
                    <a:pt x="9884" y="1020"/>
                    <a:pt x="9896" y="1105"/>
                  </a:cubicBezTo>
                  <a:lnTo>
                    <a:pt x="10000" y="1829"/>
                  </a:lnTo>
                  <a:cubicBezTo>
                    <a:pt x="8951" y="629"/>
                    <a:pt x="7470" y="1"/>
                    <a:pt x="59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59"/>
            <p:cNvSpPr/>
            <p:nvPr/>
          </p:nvSpPr>
          <p:spPr>
            <a:xfrm>
              <a:off x="4037477" y="908101"/>
              <a:ext cx="10908" cy="18069"/>
            </a:xfrm>
            <a:custGeom>
              <a:avLst/>
              <a:gdLst/>
              <a:ahLst/>
              <a:cxnLst/>
              <a:rect l="l" t="t" r="r" b="b"/>
              <a:pathLst>
                <a:path w="501" h="830" extrusionOk="0">
                  <a:moveTo>
                    <a:pt x="335" y="1"/>
                  </a:moveTo>
                  <a:cubicBezTo>
                    <a:pt x="247" y="2"/>
                    <a:pt x="179" y="73"/>
                    <a:pt x="180" y="159"/>
                  </a:cubicBezTo>
                  <a:lnTo>
                    <a:pt x="185" y="448"/>
                  </a:lnTo>
                  <a:lnTo>
                    <a:pt x="68" y="558"/>
                  </a:lnTo>
                  <a:cubicBezTo>
                    <a:pt x="4" y="617"/>
                    <a:pt x="1" y="718"/>
                    <a:pt x="61" y="781"/>
                  </a:cubicBezTo>
                  <a:cubicBezTo>
                    <a:pt x="92" y="814"/>
                    <a:pt x="133" y="830"/>
                    <a:pt x="174" y="830"/>
                  </a:cubicBezTo>
                  <a:cubicBezTo>
                    <a:pt x="214" y="830"/>
                    <a:pt x="254" y="815"/>
                    <a:pt x="285" y="785"/>
                  </a:cubicBezTo>
                  <a:lnTo>
                    <a:pt x="451" y="628"/>
                  </a:lnTo>
                  <a:cubicBezTo>
                    <a:pt x="481" y="597"/>
                    <a:pt x="500" y="555"/>
                    <a:pt x="499" y="511"/>
                  </a:cubicBezTo>
                  <a:lnTo>
                    <a:pt x="494" y="155"/>
                  </a:lnTo>
                  <a:cubicBezTo>
                    <a:pt x="492" y="69"/>
                    <a:pt x="422" y="1"/>
                    <a:pt x="3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59"/>
            <p:cNvSpPr/>
            <p:nvPr/>
          </p:nvSpPr>
          <p:spPr>
            <a:xfrm>
              <a:off x="3970961" y="875641"/>
              <a:ext cx="189094" cy="174356"/>
            </a:xfrm>
            <a:custGeom>
              <a:avLst/>
              <a:gdLst/>
              <a:ahLst/>
              <a:cxnLst/>
              <a:rect l="l" t="t" r="r" b="b"/>
              <a:pathLst>
                <a:path w="8685" h="8009" extrusionOk="0">
                  <a:moveTo>
                    <a:pt x="3011" y="3067"/>
                  </a:moveTo>
                  <a:lnTo>
                    <a:pt x="3224" y="3092"/>
                  </a:lnTo>
                  <a:cubicBezTo>
                    <a:pt x="3237" y="3094"/>
                    <a:pt x="3249" y="3094"/>
                    <a:pt x="3262" y="3094"/>
                  </a:cubicBezTo>
                  <a:cubicBezTo>
                    <a:pt x="3284" y="3094"/>
                    <a:pt x="3306" y="3092"/>
                    <a:pt x="3328" y="3087"/>
                  </a:cubicBezTo>
                  <a:lnTo>
                    <a:pt x="3328" y="3087"/>
                  </a:lnTo>
                  <a:lnTo>
                    <a:pt x="3164" y="3449"/>
                  </a:lnTo>
                  <a:lnTo>
                    <a:pt x="2897" y="3374"/>
                  </a:lnTo>
                  <a:lnTo>
                    <a:pt x="3011" y="3067"/>
                  </a:lnTo>
                  <a:close/>
                  <a:moveTo>
                    <a:pt x="4056" y="2991"/>
                  </a:moveTo>
                  <a:lnTo>
                    <a:pt x="4366" y="3371"/>
                  </a:lnTo>
                  <a:lnTo>
                    <a:pt x="4329" y="3476"/>
                  </a:lnTo>
                  <a:cubicBezTo>
                    <a:pt x="4302" y="3558"/>
                    <a:pt x="4347" y="3647"/>
                    <a:pt x="4428" y="3675"/>
                  </a:cubicBezTo>
                  <a:cubicBezTo>
                    <a:pt x="4445" y="3680"/>
                    <a:pt x="4461" y="3683"/>
                    <a:pt x="4479" y="3683"/>
                  </a:cubicBezTo>
                  <a:cubicBezTo>
                    <a:pt x="4546" y="3683"/>
                    <a:pt x="4605" y="3640"/>
                    <a:pt x="4627" y="3577"/>
                  </a:cubicBezTo>
                  <a:lnTo>
                    <a:pt x="4667" y="3458"/>
                  </a:lnTo>
                  <a:cubicBezTo>
                    <a:pt x="4700" y="3364"/>
                    <a:pt x="4681" y="3260"/>
                    <a:pt x="4616" y="3184"/>
                  </a:cubicBezTo>
                  <a:lnTo>
                    <a:pt x="4533" y="3081"/>
                  </a:lnTo>
                  <a:lnTo>
                    <a:pt x="4809" y="3291"/>
                  </a:lnTo>
                  <a:cubicBezTo>
                    <a:pt x="4836" y="3313"/>
                    <a:pt x="4869" y="3324"/>
                    <a:pt x="4903" y="3324"/>
                  </a:cubicBezTo>
                  <a:cubicBezTo>
                    <a:pt x="4923" y="3324"/>
                    <a:pt x="4944" y="3320"/>
                    <a:pt x="4963" y="3312"/>
                  </a:cubicBezTo>
                  <a:lnTo>
                    <a:pt x="5161" y="3228"/>
                  </a:lnTo>
                  <a:lnTo>
                    <a:pt x="5284" y="3365"/>
                  </a:lnTo>
                  <a:cubicBezTo>
                    <a:pt x="5313" y="3400"/>
                    <a:pt x="5356" y="3418"/>
                    <a:pt x="5400" y="3418"/>
                  </a:cubicBezTo>
                  <a:cubicBezTo>
                    <a:pt x="5404" y="3418"/>
                    <a:pt x="5409" y="3418"/>
                    <a:pt x="5413" y="3418"/>
                  </a:cubicBezTo>
                  <a:lnTo>
                    <a:pt x="5799" y="3386"/>
                  </a:lnTo>
                  <a:lnTo>
                    <a:pt x="5813" y="3453"/>
                  </a:lnTo>
                  <a:cubicBezTo>
                    <a:pt x="5826" y="3516"/>
                    <a:pt x="5781" y="3577"/>
                    <a:pt x="5715" y="3582"/>
                  </a:cubicBezTo>
                  <a:lnTo>
                    <a:pt x="5044" y="3636"/>
                  </a:lnTo>
                  <a:cubicBezTo>
                    <a:pt x="4895" y="3647"/>
                    <a:pt x="4782" y="3777"/>
                    <a:pt x="4790" y="3927"/>
                  </a:cubicBezTo>
                  <a:lnTo>
                    <a:pt x="4348" y="3779"/>
                  </a:lnTo>
                  <a:cubicBezTo>
                    <a:pt x="4336" y="3776"/>
                    <a:pt x="4328" y="3765"/>
                    <a:pt x="4327" y="3753"/>
                  </a:cubicBezTo>
                  <a:cubicBezTo>
                    <a:pt x="4298" y="3586"/>
                    <a:pt x="4154" y="3464"/>
                    <a:pt x="3985" y="3462"/>
                  </a:cubicBezTo>
                  <a:lnTo>
                    <a:pt x="3977" y="3462"/>
                  </a:lnTo>
                  <a:lnTo>
                    <a:pt x="3495" y="3474"/>
                  </a:lnTo>
                  <a:lnTo>
                    <a:pt x="3637" y="3162"/>
                  </a:lnTo>
                  <a:cubicBezTo>
                    <a:pt x="3650" y="3134"/>
                    <a:pt x="3674" y="3112"/>
                    <a:pt x="3703" y="3103"/>
                  </a:cubicBezTo>
                  <a:lnTo>
                    <a:pt x="4056" y="2991"/>
                  </a:lnTo>
                  <a:close/>
                  <a:moveTo>
                    <a:pt x="7700" y="3527"/>
                  </a:moveTo>
                  <a:cubicBezTo>
                    <a:pt x="7728" y="3527"/>
                    <a:pt x="7755" y="3537"/>
                    <a:pt x="7777" y="3558"/>
                  </a:cubicBezTo>
                  <a:lnTo>
                    <a:pt x="8093" y="3868"/>
                  </a:lnTo>
                  <a:cubicBezTo>
                    <a:pt x="8096" y="3963"/>
                    <a:pt x="8096" y="4059"/>
                    <a:pt x="8092" y="4154"/>
                  </a:cubicBezTo>
                  <a:cubicBezTo>
                    <a:pt x="8047" y="5227"/>
                    <a:pt x="7539" y="6229"/>
                    <a:pt x="6696" y="6896"/>
                  </a:cubicBezTo>
                  <a:cubicBezTo>
                    <a:pt x="6754" y="6814"/>
                    <a:pt x="6804" y="6727"/>
                    <a:pt x="6843" y="6634"/>
                  </a:cubicBezTo>
                  <a:lnTo>
                    <a:pt x="7563" y="4970"/>
                  </a:lnTo>
                  <a:cubicBezTo>
                    <a:pt x="7608" y="4866"/>
                    <a:pt x="7531" y="4751"/>
                    <a:pt x="7420" y="4751"/>
                  </a:cubicBezTo>
                  <a:cubicBezTo>
                    <a:pt x="7415" y="4751"/>
                    <a:pt x="7411" y="4752"/>
                    <a:pt x="7407" y="4752"/>
                  </a:cubicBezTo>
                  <a:lnTo>
                    <a:pt x="7337" y="4757"/>
                  </a:lnTo>
                  <a:lnTo>
                    <a:pt x="7728" y="3981"/>
                  </a:lnTo>
                  <a:cubicBezTo>
                    <a:pt x="7792" y="3853"/>
                    <a:pt x="7753" y="3695"/>
                    <a:pt x="7634" y="3613"/>
                  </a:cubicBezTo>
                  <a:lnTo>
                    <a:pt x="7600" y="3589"/>
                  </a:lnTo>
                  <a:lnTo>
                    <a:pt x="7609" y="3577"/>
                  </a:lnTo>
                  <a:cubicBezTo>
                    <a:pt x="7629" y="3544"/>
                    <a:pt x="7664" y="3527"/>
                    <a:pt x="7700" y="3527"/>
                  </a:cubicBezTo>
                  <a:close/>
                  <a:moveTo>
                    <a:pt x="4405" y="1"/>
                  </a:moveTo>
                  <a:cubicBezTo>
                    <a:pt x="3376" y="1"/>
                    <a:pt x="2350" y="395"/>
                    <a:pt x="1571" y="1174"/>
                  </a:cubicBezTo>
                  <a:cubicBezTo>
                    <a:pt x="104" y="2641"/>
                    <a:pt x="0" y="4988"/>
                    <a:pt x="1333" y="6580"/>
                  </a:cubicBezTo>
                  <a:cubicBezTo>
                    <a:pt x="1363" y="6616"/>
                    <a:pt x="1407" y="6635"/>
                    <a:pt x="1452" y="6635"/>
                  </a:cubicBezTo>
                  <a:cubicBezTo>
                    <a:pt x="1488" y="6635"/>
                    <a:pt x="1524" y="6623"/>
                    <a:pt x="1554" y="6598"/>
                  </a:cubicBezTo>
                  <a:cubicBezTo>
                    <a:pt x="1620" y="6542"/>
                    <a:pt x="1628" y="6444"/>
                    <a:pt x="1572" y="6378"/>
                  </a:cubicBezTo>
                  <a:cubicBezTo>
                    <a:pt x="668" y="5299"/>
                    <a:pt x="454" y="3799"/>
                    <a:pt x="1023" y="2511"/>
                  </a:cubicBezTo>
                  <a:cubicBezTo>
                    <a:pt x="1591" y="1224"/>
                    <a:pt x="2843" y="370"/>
                    <a:pt x="4251" y="314"/>
                  </a:cubicBezTo>
                  <a:cubicBezTo>
                    <a:pt x="4302" y="312"/>
                    <a:pt x="4354" y="311"/>
                    <a:pt x="4405" y="311"/>
                  </a:cubicBezTo>
                  <a:cubicBezTo>
                    <a:pt x="4563" y="311"/>
                    <a:pt x="4721" y="320"/>
                    <a:pt x="4877" y="341"/>
                  </a:cubicBezTo>
                  <a:lnTo>
                    <a:pt x="5090" y="602"/>
                  </a:lnTo>
                  <a:lnTo>
                    <a:pt x="5001" y="809"/>
                  </a:lnTo>
                  <a:lnTo>
                    <a:pt x="4873" y="579"/>
                  </a:lnTo>
                  <a:cubicBezTo>
                    <a:pt x="4846" y="529"/>
                    <a:pt x="4794" y="498"/>
                    <a:pt x="4736" y="498"/>
                  </a:cubicBezTo>
                  <a:lnTo>
                    <a:pt x="4234" y="498"/>
                  </a:lnTo>
                  <a:cubicBezTo>
                    <a:pt x="4176" y="500"/>
                    <a:pt x="4122" y="532"/>
                    <a:pt x="4095" y="583"/>
                  </a:cubicBezTo>
                  <a:lnTo>
                    <a:pt x="3742" y="1256"/>
                  </a:lnTo>
                  <a:cubicBezTo>
                    <a:pt x="3640" y="1451"/>
                    <a:pt x="3769" y="1688"/>
                    <a:pt x="3990" y="1706"/>
                  </a:cubicBezTo>
                  <a:lnTo>
                    <a:pt x="4270" y="1729"/>
                  </a:lnTo>
                  <a:cubicBezTo>
                    <a:pt x="4274" y="1729"/>
                    <a:pt x="4278" y="1729"/>
                    <a:pt x="4282" y="1729"/>
                  </a:cubicBezTo>
                  <a:cubicBezTo>
                    <a:pt x="4334" y="1729"/>
                    <a:pt x="4382" y="1705"/>
                    <a:pt x="4411" y="1663"/>
                  </a:cubicBezTo>
                  <a:lnTo>
                    <a:pt x="4518" y="1510"/>
                  </a:lnTo>
                  <a:lnTo>
                    <a:pt x="4574" y="1583"/>
                  </a:lnTo>
                  <a:lnTo>
                    <a:pt x="4537" y="1852"/>
                  </a:lnTo>
                  <a:lnTo>
                    <a:pt x="4056" y="1924"/>
                  </a:lnTo>
                  <a:cubicBezTo>
                    <a:pt x="4031" y="1928"/>
                    <a:pt x="4006" y="1937"/>
                    <a:pt x="3986" y="1952"/>
                  </a:cubicBezTo>
                  <a:lnTo>
                    <a:pt x="3367" y="2406"/>
                  </a:lnTo>
                  <a:cubicBezTo>
                    <a:pt x="3337" y="2429"/>
                    <a:pt x="3316" y="2460"/>
                    <a:pt x="3308" y="2496"/>
                  </a:cubicBezTo>
                  <a:lnTo>
                    <a:pt x="3240" y="2780"/>
                  </a:lnTo>
                  <a:lnTo>
                    <a:pt x="3030" y="2754"/>
                  </a:lnTo>
                  <a:cubicBezTo>
                    <a:pt x="3019" y="2753"/>
                    <a:pt x="3007" y="2752"/>
                    <a:pt x="2995" y="2752"/>
                  </a:cubicBezTo>
                  <a:cubicBezTo>
                    <a:pt x="2875" y="2752"/>
                    <a:pt x="2765" y="2826"/>
                    <a:pt x="2723" y="2941"/>
                  </a:cubicBezTo>
                  <a:lnTo>
                    <a:pt x="2596" y="3289"/>
                  </a:lnTo>
                  <a:cubicBezTo>
                    <a:pt x="2536" y="3446"/>
                    <a:pt x="2624" y="3620"/>
                    <a:pt x="2787" y="3667"/>
                  </a:cubicBezTo>
                  <a:lnTo>
                    <a:pt x="2791" y="3668"/>
                  </a:lnTo>
                  <a:lnTo>
                    <a:pt x="2787" y="3670"/>
                  </a:lnTo>
                  <a:cubicBezTo>
                    <a:pt x="2639" y="3736"/>
                    <a:pt x="2540" y="3878"/>
                    <a:pt x="2534" y="4040"/>
                  </a:cubicBezTo>
                  <a:lnTo>
                    <a:pt x="2531" y="4117"/>
                  </a:lnTo>
                  <a:lnTo>
                    <a:pt x="2092" y="4619"/>
                  </a:lnTo>
                  <a:cubicBezTo>
                    <a:pt x="2025" y="4697"/>
                    <a:pt x="1987" y="4795"/>
                    <a:pt x="1987" y="4897"/>
                  </a:cubicBezTo>
                  <a:lnTo>
                    <a:pt x="1987" y="5480"/>
                  </a:lnTo>
                  <a:cubicBezTo>
                    <a:pt x="1987" y="5631"/>
                    <a:pt x="2049" y="5774"/>
                    <a:pt x="2157" y="5879"/>
                  </a:cubicBezTo>
                  <a:lnTo>
                    <a:pt x="2575" y="6283"/>
                  </a:lnTo>
                  <a:cubicBezTo>
                    <a:pt x="2667" y="6371"/>
                    <a:pt x="2785" y="6425"/>
                    <a:pt x="2912" y="6436"/>
                  </a:cubicBezTo>
                  <a:lnTo>
                    <a:pt x="4146" y="6542"/>
                  </a:lnTo>
                  <a:lnTo>
                    <a:pt x="4142" y="6581"/>
                  </a:lnTo>
                  <a:cubicBezTo>
                    <a:pt x="4123" y="6732"/>
                    <a:pt x="4187" y="6882"/>
                    <a:pt x="4309" y="6973"/>
                  </a:cubicBezTo>
                  <a:lnTo>
                    <a:pt x="4527" y="7135"/>
                  </a:lnTo>
                  <a:lnTo>
                    <a:pt x="4512" y="7182"/>
                  </a:lnTo>
                  <a:cubicBezTo>
                    <a:pt x="4463" y="7343"/>
                    <a:pt x="4514" y="7518"/>
                    <a:pt x="4642" y="7627"/>
                  </a:cubicBezTo>
                  <a:lnTo>
                    <a:pt x="4705" y="7683"/>
                  </a:lnTo>
                  <a:cubicBezTo>
                    <a:pt x="4655" y="7688"/>
                    <a:pt x="4604" y="7691"/>
                    <a:pt x="4551" y="7693"/>
                  </a:cubicBezTo>
                  <a:cubicBezTo>
                    <a:pt x="4501" y="7695"/>
                    <a:pt x="4450" y="7696"/>
                    <a:pt x="4400" y="7696"/>
                  </a:cubicBezTo>
                  <a:cubicBezTo>
                    <a:pt x="3534" y="7696"/>
                    <a:pt x="2693" y="7392"/>
                    <a:pt x="2027" y="6832"/>
                  </a:cubicBezTo>
                  <a:cubicBezTo>
                    <a:pt x="1998" y="6807"/>
                    <a:pt x="1962" y="6795"/>
                    <a:pt x="1927" y="6795"/>
                  </a:cubicBezTo>
                  <a:cubicBezTo>
                    <a:pt x="1882" y="6795"/>
                    <a:pt x="1838" y="6814"/>
                    <a:pt x="1807" y="6851"/>
                  </a:cubicBezTo>
                  <a:cubicBezTo>
                    <a:pt x="1752" y="6917"/>
                    <a:pt x="1760" y="7016"/>
                    <a:pt x="1826" y="7071"/>
                  </a:cubicBezTo>
                  <a:cubicBezTo>
                    <a:pt x="2546" y="7677"/>
                    <a:pt x="3455" y="8008"/>
                    <a:pt x="4395" y="8008"/>
                  </a:cubicBezTo>
                  <a:cubicBezTo>
                    <a:pt x="4397" y="8008"/>
                    <a:pt x="4399" y="8008"/>
                    <a:pt x="4401" y="8008"/>
                  </a:cubicBezTo>
                  <a:cubicBezTo>
                    <a:pt x="4455" y="8008"/>
                    <a:pt x="4510" y="8008"/>
                    <a:pt x="4565" y="8006"/>
                  </a:cubicBezTo>
                  <a:cubicBezTo>
                    <a:pt x="6091" y="7944"/>
                    <a:pt x="7450" y="7019"/>
                    <a:pt x="8066" y="5622"/>
                  </a:cubicBezTo>
                  <a:cubicBezTo>
                    <a:pt x="8684" y="4223"/>
                    <a:pt x="8453" y="2597"/>
                    <a:pt x="7470" y="1427"/>
                  </a:cubicBezTo>
                  <a:cubicBezTo>
                    <a:pt x="7439" y="1390"/>
                    <a:pt x="7395" y="1372"/>
                    <a:pt x="7350" y="1372"/>
                  </a:cubicBezTo>
                  <a:cubicBezTo>
                    <a:pt x="7314" y="1372"/>
                    <a:pt x="7278" y="1384"/>
                    <a:pt x="7249" y="1408"/>
                  </a:cubicBezTo>
                  <a:cubicBezTo>
                    <a:pt x="7183" y="1465"/>
                    <a:pt x="7175" y="1563"/>
                    <a:pt x="7230" y="1629"/>
                  </a:cubicBezTo>
                  <a:cubicBezTo>
                    <a:pt x="7653" y="2131"/>
                    <a:pt x="7933" y="2735"/>
                    <a:pt x="8042" y="3382"/>
                  </a:cubicBezTo>
                  <a:lnTo>
                    <a:pt x="7995" y="3336"/>
                  </a:lnTo>
                  <a:cubicBezTo>
                    <a:pt x="7912" y="3254"/>
                    <a:pt x="7806" y="3215"/>
                    <a:pt x="7700" y="3215"/>
                  </a:cubicBezTo>
                  <a:cubicBezTo>
                    <a:pt x="7561" y="3215"/>
                    <a:pt x="7424" y="3282"/>
                    <a:pt x="7343" y="3411"/>
                  </a:cubicBezTo>
                  <a:lnTo>
                    <a:pt x="7316" y="3453"/>
                  </a:lnTo>
                  <a:cubicBezTo>
                    <a:pt x="7241" y="3453"/>
                    <a:pt x="7168" y="3480"/>
                    <a:pt x="7115" y="3531"/>
                  </a:cubicBezTo>
                  <a:lnTo>
                    <a:pt x="6909" y="3287"/>
                  </a:lnTo>
                  <a:cubicBezTo>
                    <a:pt x="6877" y="3248"/>
                    <a:pt x="6831" y="3227"/>
                    <a:pt x="6785" y="3227"/>
                  </a:cubicBezTo>
                  <a:cubicBezTo>
                    <a:pt x="6749" y="3227"/>
                    <a:pt x="6713" y="3239"/>
                    <a:pt x="6684" y="3264"/>
                  </a:cubicBezTo>
                  <a:cubicBezTo>
                    <a:pt x="6616" y="3321"/>
                    <a:pt x="6610" y="3423"/>
                    <a:pt x="6669" y="3489"/>
                  </a:cubicBezTo>
                  <a:lnTo>
                    <a:pt x="6984" y="3862"/>
                  </a:lnTo>
                  <a:cubicBezTo>
                    <a:pt x="7015" y="3899"/>
                    <a:pt x="7060" y="3918"/>
                    <a:pt x="7104" y="3918"/>
                  </a:cubicBezTo>
                  <a:cubicBezTo>
                    <a:pt x="7144" y="3918"/>
                    <a:pt x="7183" y="3903"/>
                    <a:pt x="7214" y="3873"/>
                  </a:cubicBezTo>
                  <a:lnTo>
                    <a:pt x="7315" y="3773"/>
                  </a:lnTo>
                  <a:lnTo>
                    <a:pt x="7439" y="3859"/>
                  </a:lnTo>
                  <a:lnTo>
                    <a:pt x="6973" y="4784"/>
                  </a:lnTo>
                  <a:lnTo>
                    <a:pt x="6948" y="4787"/>
                  </a:lnTo>
                  <a:cubicBezTo>
                    <a:pt x="6945" y="4787"/>
                    <a:pt x="6942" y="4787"/>
                    <a:pt x="6939" y="4787"/>
                  </a:cubicBezTo>
                  <a:cubicBezTo>
                    <a:pt x="6907" y="4787"/>
                    <a:pt x="6876" y="4773"/>
                    <a:pt x="6856" y="4747"/>
                  </a:cubicBezTo>
                  <a:lnTo>
                    <a:pt x="6236" y="3991"/>
                  </a:lnTo>
                  <a:cubicBezTo>
                    <a:pt x="6204" y="3954"/>
                    <a:pt x="6160" y="3934"/>
                    <a:pt x="6115" y="3934"/>
                  </a:cubicBezTo>
                  <a:cubicBezTo>
                    <a:pt x="6079" y="3934"/>
                    <a:pt x="6044" y="3946"/>
                    <a:pt x="6015" y="3970"/>
                  </a:cubicBezTo>
                  <a:cubicBezTo>
                    <a:pt x="5947" y="4025"/>
                    <a:pt x="5938" y="4123"/>
                    <a:pt x="5993" y="4189"/>
                  </a:cubicBezTo>
                  <a:lnTo>
                    <a:pt x="6614" y="4946"/>
                  </a:lnTo>
                  <a:cubicBezTo>
                    <a:pt x="6694" y="5045"/>
                    <a:pt x="6814" y="5100"/>
                    <a:pt x="6941" y="5100"/>
                  </a:cubicBezTo>
                  <a:cubicBezTo>
                    <a:pt x="6951" y="5100"/>
                    <a:pt x="6961" y="5100"/>
                    <a:pt x="6970" y="5099"/>
                  </a:cubicBezTo>
                  <a:lnTo>
                    <a:pt x="7172" y="5084"/>
                  </a:lnTo>
                  <a:lnTo>
                    <a:pt x="7172" y="5084"/>
                  </a:lnTo>
                  <a:lnTo>
                    <a:pt x="6556" y="6510"/>
                  </a:lnTo>
                  <a:cubicBezTo>
                    <a:pt x="6511" y="6614"/>
                    <a:pt x="6451" y="6711"/>
                    <a:pt x="6380" y="6797"/>
                  </a:cubicBezTo>
                  <a:lnTo>
                    <a:pt x="5887" y="7385"/>
                  </a:lnTo>
                  <a:cubicBezTo>
                    <a:pt x="5639" y="7494"/>
                    <a:pt x="5382" y="7575"/>
                    <a:pt x="5117" y="7626"/>
                  </a:cubicBezTo>
                  <a:lnTo>
                    <a:pt x="4846" y="7390"/>
                  </a:lnTo>
                  <a:cubicBezTo>
                    <a:pt x="4813" y="7364"/>
                    <a:pt x="4799" y="7318"/>
                    <a:pt x="4813" y="7276"/>
                  </a:cubicBezTo>
                  <a:lnTo>
                    <a:pt x="4860" y="7123"/>
                  </a:lnTo>
                  <a:cubicBezTo>
                    <a:pt x="4879" y="7059"/>
                    <a:pt x="4857" y="6991"/>
                    <a:pt x="4803" y="6950"/>
                  </a:cubicBezTo>
                  <a:lnTo>
                    <a:pt x="4496" y="6721"/>
                  </a:lnTo>
                  <a:cubicBezTo>
                    <a:pt x="4465" y="6699"/>
                    <a:pt x="4448" y="6659"/>
                    <a:pt x="4453" y="6620"/>
                  </a:cubicBezTo>
                  <a:lnTo>
                    <a:pt x="4479" y="6421"/>
                  </a:lnTo>
                  <a:cubicBezTo>
                    <a:pt x="4490" y="6332"/>
                    <a:pt x="4425" y="6253"/>
                    <a:pt x="4336" y="6245"/>
                  </a:cubicBezTo>
                  <a:lnTo>
                    <a:pt x="2940" y="6125"/>
                  </a:lnTo>
                  <a:cubicBezTo>
                    <a:pt x="2885" y="6120"/>
                    <a:pt x="2832" y="6095"/>
                    <a:pt x="2793" y="6058"/>
                  </a:cubicBezTo>
                  <a:lnTo>
                    <a:pt x="2375" y="5654"/>
                  </a:lnTo>
                  <a:cubicBezTo>
                    <a:pt x="2328" y="5608"/>
                    <a:pt x="2301" y="5545"/>
                    <a:pt x="2301" y="5480"/>
                  </a:cubicBezTo>
                  <a:lnTo>
                    <a:pt x="2301" y="4899"/>
                  </a:lnTo>
                  <a:cubicBezTo>
                    <a:pt x="2301" y="4872"/>
                    <a:pt x="2310" y="4846"/>
                    <a:pt x="2328" y="4827"/>
                  </a:cubicBezTo>
                  <a:lnTo>
                    <a:pt x="2804" y="4282"/>
                  </a:lnTo>
                  <a:cubicBezTo>
                    <a:pt x="2828" y="4255"/>
                    <a:pt x="2842" y="4222"/>
                    <a:pt x="2843" y="4185"/>
                  </a:cubicBezTo>
                  <a:lnTo>
                    <a:pt x="2847" y="4053"/>
                  </a:lnTo>
                  <a:cubicBezTo>
                    <a:pt x="2849" y="4012"/>
                    <a:pt x="2874" y="3974"/>
                    <a:pt x="2912" y="3958"/>
                  </a:cubicBezTo>
                  <a:lnTo>
                    <a:pt x="3285" y="3794"/>
                  </a:lnTo>
                  <a:lnTo>
                    <a:pt x="3985" y="3777"/>
                  </a:lnTo>
                  <a:cubicBezTo>
                    <a:pt x="3986" y="3777"/>
                    <a:pt x="3986" y="3777"/>
                    <a:pt x="3987" y="3777"/>
                  </a:cubicBezTo>
                  <a:cubicBezTo>
                    <a:pt x="4002" y="3777"/>
                    <a:pt x="4015" y="3789"/>
                    <a:pt x="4017" y="3804"/>
                  </a:cubicBezTo>
                  <a:cubicBezTo>
                    <a:pt x="4037" y="3932"/>
                    <a:pt x="4127" y="4037"/>
                    <a:pt x="4249" y="4078"/>
                  </a:cubicBezTo>
                  <a:lnTo>
                    <a:pt x="4749" y="4244"/>
                  </a:lnTo>
                  <a:cubicBezTo>
                    <a:pt x="4779" y="4254"/>
                    <a:pt x="4808" y="4259"/>
                    <a:pt x="4837" y="4259"/>
                  </a:cubicBezTo>
                  <a:cubicBezTo>
                    <a:pt x="4998" y="4259"/>
                    <a:pt x="5134" y="4117"/>
                    <a:pt x="5111" y="3946"/>
                  </a:cubicBezTo>
                  <a:lnTo>
                    <a:pt x="5740" y="3894"/>
                  </a:lnTo>
                  <a:cubicBezTo>
                    <a:pt x="5992" y="3874"/>
                    <a:pt x="6170" y="3639"/>
                    <a:pt x="6121" y="3391"/>
                  </a:cubicBezTo>
                  <a:lnTo>
                    <a:pt x="6102" y="3304"/>
                  </a:lnTo>
                  <a:cubicBezTo>
                    <a:pt x="6076" y="3167"/>
                    <a:pt x="5958" y="3071"/>
                    <a:pt x="5822" y="3071"/>
                  </a:cubicBezTo>
                  <a:cubicBezTo>
                    <a:pt x="5813" y="3071"/>
                    <a:pt x="5804" y="3071"/>
                    <a:pt x="5795" y="3072"/>
                  </a:cubicBezTo>
                  <a:lnTo>
                    <a:pt x="5466" y="3099"/>
                  </a:lnTo>
                  <a:lnTo>
                    <a:pt x="5416" y="3044"/>
                  </a:lnTo>
                  <a:lnTo>
                    <a:pt x="5851" y="2609"/>
                  </a:lnTo>
                  <a:cubicBezTo>
                    <a:pt x="5908" y="2547"/>
                    <a:pt x="5907" y="2450"/>
                    <a:pt x="5846" y="2391"/>
                  </a:cubicBezTo>
                  <a:cubicBezTo>
                    <a:pt x="5816" y="2360"/>
                    <a:pt x="5776" y="2344"/>
                    <a:pt x="5736" y="2344"/>
                  </a:cubicBezTo>
                  <a:cubicBezTo>
                    <a:pt x="5697" y="2344"/>
                    <a:pt x="5659" y="2359"/>
                    <a:pt x="5628" y="2387"/>
                  </a:cubicBezTo>
                  <a:lnTo>
                    <a:pt x="5103" y="2913"/>
                  </a:lnTo>
                  <a:lnTo>
                    <a:pt x="4927" y="2987"/>
                  </a:lnTo>
                  <a:lnTo>
                    <a:pt x="4434" y="2612"/>
                  </a:lnTo>
                  <a:cubicBezTo>
                    <a:pt x="4407" y="2591"/>
                    <a:pt x="4374" y="2580"/>
                    <a:pt x="4340" y="2580"/>
                  </a:cubicBezTo>
                  <a:cubicBezTo>
                    <a:pt x="4324" y="2580"/>
                    <a:pt x="4307" y="2582"/>
                    <a:pt x="4292" y="2587"/>
                  </a:cubicBezTo>
                  <a:lnTo>
                    <a:pt x="3608" y="2805"/>
                  </a:lnTo>
                  <a:cubicBezTo>
                    <a:pt x="3589" y="2812"/>
                    <a:pt x="3569" y="2820"/>
                    <a:pt x="3551" y="2828"/>
                  </a:cubicBezTo>
                  <a:lnTo>
                    <a:pt x="3600" y="2624"/>
                  </a:lnTo>
                  <a:lnTo>
                    <a:pt x="4141" y="2228"/>
                  </a:lnTo>
                  <a:lnTo>
                    <a:pt x="4700" y="2145"/>
                  </a:lnTo>
                  <a:cubicBezTo>
                    <a:pt x="4768" y="2135"/>
                    <a:pt x="4822" y="2081"/>
                    <a:pt x="4831" y="2013"/>
                  </a:cubicBezTo>
                  <a:lnTo>
                    <a:pt x="4895" y="1562"/>
                  </a:lnTo>
                  <a:cubicBezTo>
                    <a:pt x="4901" y="1519"/>
                    <a:pt x="4889" y="1475"/>
                    <a:pt x="4864" y="1442"/>
                  </a:cubicBezTo>
                  <a:lnTo>
                    <a:pt x="4634" y="1152"/>
                  </a:lnTo>
                  <a:cubicBezTo>
                    <a:pt x="4602" y="1113"/>
                    <a:pt x="4557" y="1093"/>
                    <a:pt x="4511" y="1093"/>
                  </a:cubicBezTo>
                  <a:cubicBezTo>
                    <a:pt x="4462" y="1093"/>
                    <a:pt x="4414" y="1115"/>
                    <a:pt x="4383" y="1159"/>
                  </a:cubicBezTo>
                  <a:lnTo>
                    <a:pt x="4207" y="1410"/>
                  </a:lnTo>
                  <a:lnTo>
                    <a:pt x="4024" y="1395"/>
                  </a:lnTo>
                  <a:lnTo>
                    <a:pt x="4329" y="813"/>
                  </a:lnTo>
                  <a:lnTo>
                    <a:pt x="4644" y="813"/>
                  </a:lnTo>
                  <a:lnTo>
                    <a:pt x="4883" y="1243"/>
                  </a:lnTo>
                  <a:cubicBezTo>
                    <a:pt x="4913" y="1296"/>
                    <a:pt x="4966" y="1323"/>
                    <a:pt x="5019" y="1323"/>
                  </a:cubicBezTo>
                  <a:cubicBezTo>
                    <a:pt x="5078" y="1323"/>
                    <a:pt x="5136" y="1291"/>
                    <a:pt x="5164" y="1228"/>
                  </a:cubicBezTo>
                  <a:lnTo>
                    <a:pt x="5383" y="712"/>
                  </a:lnTo>
                  <a:cubicBezTo>
                    <a:pt x="5422" y="622"/>
                    <a:pt x="5412" y="517"/>
                    <a:pt x="5356" y="436"/>
                  </a:cubicBezTo>
                  <a:lnTo>
                    <a:pt x="5356" y="436"/>
                  </a:lnTo>
                  <a:cubicBezTo>
                    <a:pt x="5879" y="575"/>
                    <a:pt x="6363" y="828"/>
                    <a:pt x="6777" y="1177"/>
                  </a:cubicBezTo>
                  <a:cubicBezTo>
                    <a:pt x="6806" y="1201"/>
                    <a:pt x="6842" y="1213"/>
                    <a:pt x="6877" y="1213"/>
                  </a:cubicBezTo>
                  <a:cubicBezTo>
                    <a:pt x="6921" y="1213"/>
                    <a:pt x="6965" y="1194"/>
                    <a:pt x="6996" y="1158"/>
                  </a:cubicBezTo>
                  <a:cubicBezTo>
                    <a:pt x="7053" y="1092"/>
                    <a:pt x="7045" y="992"/>
                    <a:pt x="6979" y="937"/>
                  </a:cubicBezTo>
                  <a:cubicBezTo>
                    <a:pt x="6231" y="310"/>
                    <a:pt x="5317" y="1"/>
                    <a:pt x="44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5387136B-0B25-E356-84BB-872B1542DCC5}"/>
              </a:ext>
            </a:extLst>
          </p:cNvPr>
          <p:cNvSpPr txBox="1"/>
          <p:nvPr/>
        </p:nvSpPr>
        <p:spPr>
          <a:xfrm>
            <a:off x="3061253" y="711963"/>
            <a:ext cx="6188168" cy="4259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For </a:t>
            </a:r>
            <a:r>
              <a:rPr lang="en-US">
                <a:solidFill>
                  <a:schemeClr val="bg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Marital Status and Homeonwer</a:t>
            </a:r>
            <a:r>
              <a:rPr lang="en-US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, the </a:t>
            </a:r>
            <a:r>
              <a:rPr lang="en-US" b="1">
                <a:solidFill>
                  <a:srgbClr val="00B0F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largest revenue contribution </a:t>
            </a:r>
            <a:r>
              <a:rPr lang="en-US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of approximately $0.45 million came from the group of customers who were </a:t>
            </a:r>
            <a:r>
              <a:rPr lang="en-US" b="1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married and owned a house</a:t>
            </a:r>
            <a:r>
              <a:rPr lang="en-US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, which was </a:t>
            </a:r>
            <a:r>
              <a:rPr lang="en-US" b="1">
                <a:solidFill>
                  <a:srgbClr val="00B0F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twice</a:t>
            </a:r>
            <a:r>
              <a:rPr lang="en-US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the contribution of the group who were </a:t>
            </a:r>
            <a:r>
              <a:rPr lang="en-US" b="1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married but did not own a house</a:t>
            </a:r>
            <a:r>
              <a:rPr lang="en-US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, with a revenue of approximately $0.15 million. Meanwhile, the group of customers who are </a:t>
            </a:r>
            <a:r>
              <a:rPr lang="en-US" b="1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single and either own or do not own a house </a:t>
            </a:r>
            <a:r>
              <a:rPr lang="en-US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made substantial contributions.</a:t>
            </a:r>
          </a:p>
          <a:p>
            <a:pPr lvl="0">
              <a:lnSpc>
                <a:spcPct val="150000"/>
              </a:lnSpc>
            </a:pPr>
            <a:endParaRPr lang="en-US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lvl="0">
              <a:lnSpc>
                <a:spcPct val="150000"/>
              </a:lnSpc>
            </a:pPr>
            <a:endParaRPr lang="en-US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lvl="0">
              <a:lnSpc>
                <a:spcPct val="150000"/>
              </a:lnSpc>
            </a:pPr>
            <a:r>
              <a:rPr lang="en-US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About the distribution of </a:t>
            </a:r>
            <a:r>
              <a:rPr lang="en-US">
                <a:solidFill>
                  <a:schemeClr val="bg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Card Types </a:t>
            </a:r>
            <a:r>
              <a:rPr lang="en-US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among customers, the </a:t>
            </a:r>
            <a:r>
              <a:rPr lang="en-US" b="1">
                <a:solidFill>
                  <a:srgbClr val="00B0F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most common </a:t>
            </a:r>
            <a:r>
              <a:rPr lang="en-US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type was </a:t>
            </a:r>
            <a:r>
              <a:rPr lang="en-US" b="1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Bronze </a:t>
            </a:r>
            <a:r>
              <a:rPr lang="en-US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(5.7K), followed by </a:t>
            </a:r>
            <a:r>
              <a:rPr lang="en-US" b="1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Normal</a:t>
            </a:r>
            <a:r>
              <a:rPr lang="en-US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(2.4K), </a:t>
            </a:r>
            <a:r>
              <a:rPr lang="en-US" b="1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Golden </a:t>
            </a:r>
            <a:r>
              <a:rPr lang="en-US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(1.2K) and </a:t>
            </a:r>
            <a:r>
              <a:rPr lang="en-US" b="1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Silver</a:t>
            </a:r>
            <a:r>
              <a:rPr lang="en-US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(960). As a result, the company should find some ways to encourage customers to upgrade their card type and make more purchases. </a:t>
            </a:r>
          </a:p>
        </p:txBody>
      </p:sp>
      <p:sp>
        <p:nvSpPr>
          <p:cNvPr id="5" name="Google Shape;363;p59">
            <a:extLst>
              <a:ext uri="{FF2B5EF4-FFF2-40B4-BE49-F238E27FC236}">
                <a16:creationId xmlns:a16="http://schemas.microsoft.com/office/drawing/2014/main" id="{8ED1548D-E4C9-DCDF-F66B-AC5220C30D37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66125" y="-19878"/>
            <a:ext cx="4027134" cy="46657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Customer Demographics</a:t>
            </a:r>
            <a:endParaRPr sz="24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2908720-0A1E-7144-D4A9-8FF75517B8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656" y="3121301"/>
            <a:ext cx="2609850" cy="19526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E8118AE-D31D-951F-CDA0-42D33A264FF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038" r="1696"/>
          <a:stretch/>
        </p:blipFill>
        <p:spPr>
          <a:xfrm>
            <a:off x="301105" y="658662"/>
            <a:ext cx="2603401" cy="1913088"/>
          </a:xfrm>
          <a:prstGeom prst="rect">
            <a:avLst/>
          </a:prstGeom>
        </p:spPr>
      </p:pic>
      <p:sp>
        <p:nvSpPr>
          <p:cNvPr id="6" name="Google Shape;363;p59">
            <a:extLst>
              <a:ext uri="{FF2B5EF4-FFF2-40B4-BE49-F238E27FC236}">
                <a16:creationId xmlns:a16="http://schemas.microsoft.com/office/drawing/2014/main" id="{49200ACF-0B0C-061E-9F30-629CA4B011FD}"/>
              </a:ext>
            </a:extLst>
          </p:cNvPr>
          <p:cNvSpPr txBox="1">
            <a:spLocks/>
          </p:cNvSpPr>
          <p:nvPr/>
        </p:nvSpPr>
        <p:spPr>
          <a:xfrm>
            <a:off x="3061253" y="365456"/>
            <a:ext cx="3341224" cy="359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erif Display"/>
              <a:buNone/>
              <a:defRPr sz="18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SG">
                <a:solidFill>
                  <a:srgbClr val="0070C0"/>
                </a:solidFill>
              </a:rPr>
              <a:t>Marital Status and Homeowner</a:t>
            </a:r>
          </a:p>
        </p:txBody>
      </p:sp>
      <p:sp>
        <p:nvSpPr>
          <p:cNvPr id="7" name="Google Shape;363;p59">
            <a:extLst>
              <a:ext uri="{FF2B5EF4-FFF2-40B4-BE49-F238E27FC236}">
                <a16:creationId xmlns:a16="http://schemas.microsoft.com/office/drawing/2014/main" id="{770030B1-3516-D2B2-C15A-640E11702BAD}"/>
              </a:ext>
            </a:extLst>
          </p:cNvPr>
          <p:cNvSpPr txBox="1">
            <a:spLocks/>
          </p:cNvSpPr>
          <p:nvPr/>
        </p:nvSpPr>
        <p:spPr>
          <a:xfrm>
            <a:off x="3061253" y="3190875"/>
            <a:ext cx="2532057" cy="359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erif Display"/>
              <a:buNone/>
              <a:defRPr sz="18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SG">
                <a:solidFill>
                  <a:srgbClr val="0070C0"/>
                </a:solidFill>
              </a:rPr>
              <a:t>Card Type</a:t>
            </a:r>
          </a:p>
        </p:txBody>
      </p:sp>
    </p:spTree>
    <p:extLst>
      <p:ext uri="{BB962C8B-B14F-4D97-AF65-F5344CB8AC3E}">
        <p14:creationId xmlns:p14="http://schemas.microsoft.com/office/powerpoint/2010/main" val="2418607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4" name="Google Shape;384;p59"/>
          <p:cNvGrpSpPr/>
          <p:nvPr/>
        </p:nvGrpSpPr>
        <p:grpSpPr>
          <a:xfrm>
            <a:off x="3282900" y="2274198"/>
            <a:ext cx="181778" cy="242283"/>
            <a:chOff x="3282900" y="2274198"/>
            <a:chExt cx="181778" cy="242283"/>
          </a:xfrm>
        </p:grpSpPr>
        <p:sp>
          <p:nvSpPr>
            <p:cNvPr id="385" name="Google Shape;385;p59"/>
            <p:cNvSpPr/>
            <p:nvPr/>
          </p:nvSpPr>
          <p:spPr>
            <a:xfrm>
              <a:off x="3282900" y="2274198"/>
              <a:ext cx="181778" cy="242283"/>
            </a:xfrm>
            <a:custGeom>
              <a:avLst/>
              <a:gdLst/>
              <a:ahLst/>
              <a:cxnLst/>
              <a:rect l="l" t="t" r="r" b="b"/>
              <a:pathLst>
                <a:path w="4795" h="6391" extrusionOk="0">
                  <a:moveTo>
                    <a:pt x="2417" y="240"/>
                  </a:moveTo>
                  <a:cubicBezTo>
                    <a:pt x="2920" y="240"/>
                    <a:pt x="3407" y="427"/>
                    <a:pt x="3781" y="765"/>
                  </a:cubicBezTo>
                  <a:cubicBezTo>
                    <a:pt x="4536" y="1441"/>
                    <a:pt x="4687" y="2565"/>
                    <a:pt x="4137" y="3416"/>
                  </a:cubicBezTo>
                  <a:cubicBezTo>
                    <a:pt x="3927" y="3739"/>
                    <a:pt x="3633" y="3997"/>
                    <a:pt x="3284" y="4162"/>
                  </a:cubicBezTo>
                  <a:cubicBezTo>
                    <a:pt x="3066" y="4267"/>
                    <a:pt x="2927" y="4487"/>
                    <a:pt x="2929" y="4730"/>
                  </a:cubicBezTo>
                  <a:lnTo>
                    <a:pt x="2929" y="4870"/>
                  </a:lnTo>
                  <a:lnTo>
                    <a:pt x="1888" y="4870"/>
                  </a:lnTo>
                  <a:lnTo>
                    <a:pt x="1888" y="4730"/>
                  </a:lnTo>
                  <a:cubicBezTo>
                    <a:pt x="1888" y="4486"/>
                    <a:pt x="1748" y="4265"/>
                    <a:pt x="1529" y="4160"/>
                  </a:cubicBezTo>
                  <a:cubicBezTo>
                    <a:pt x="722" y="3778"/>
                    <a:pt x="254" y="2919"/>
                    <a:pt x="367" y="2033"/>
                  </a:cubicBezTo>
                  <a:cubicBezTo>
                    <a:pt x="483" y="1106"/>
                    <a:pt x="1242" y="357"/>
                    <a:pt x="2173" y="254"/>
                  </a:cubicBezTo>
                  <a:cubicBezTo>
                    <a:pt x="2253" y="244"/>
                    <a:pt x="2331" y="240"/>
                    <a:pt x="2412" y="240"/>
                  </a:cubicBezTo>
                  <a:cubicBezTo>
                    <a:pt x="2414" y="240"/>
                    <a:pt x="2415" y="240"/>
                    <a:pt x="2417" y="240"/>
                  </a:cubicBezTo>
                  <a:close/>
                  <a:moveTo>
                    <a:pt x="2929" y="5109"/>
                  </a:moveTo>
                  <a:lnTo>
                    <a:pt x="2929" y="5501"/>
                  </a:lnTo>
                  <a:lnTo>
                    <a:pt x="2929" y="5502"/>
                  </a:lnTo>
                  <a:cubicBezTo>
                    <a:pt x="2929" y="5576"/>
                    <a:pt x="2868" y="5638"/>
                    <a:pt x="2793" y="5638"/>
                  </a:cubicBezTo>
                  <a:lnTo>
                    <a:pt x="2024" y="5638"/>
                  </a:lnTo>
                  <a:cubicBezTo>
                    <a:pt x="1949" y="5638"/>
                    <a:pt x="1888" y="5576"/>
                    <a:pt x="1888" y="5502"/>
                  </a:cubicBezTo>
                  <a:lnTo>
                    <a:pt x="1888" y="5109"/>
                  </a:lnTo>
                  <a:close/>
                  <a:moveTo>
                    <a:pt x="2673" y="5878"/>
                  </a:moveTo>
                  <a:lnTo>
                    <a:pt x="2673" y="6014"/>
                  </a:lnTo>
                  <a:cubicBezTo>
                    <a:pt x="2673" y="6089"/>
                    <a:pt x="2611" y="6150"/>
                    <a:pt x="2537" y="6151"/>
                  </a:cubicBezTo>
                  <a:lnTo>
                    <a:pt x="2280" y="6151"/>
                  </a:lnTo>
                  <a:cubicBezTo>
                    <a:pt x="2204" y="6150"/>
                    <a:pt x="2144" y="6089"/>
                    <a:pt x="2144" y="6014"/>
                  </a:cubicBezTo>
                  <a:lnTo>
                    <a:pt x="2144" y="5878"/>
                  </a:lnTo>
                  <a:close/>
                  <a:moveTo>
                    <a:pt x="2413" y="1"/>
                  </a:moveTo>
                  <a:cubicBezTo>
                    <a:pt x="2325" y="1"/>
                    <a:pt x="2236" y="5"/>
                    <a:pt x="2147" y="15"/>
                  </a:cubicBezTo>
                  <a:cubicBezTo>
                    <a:pt x="1106" y="130"/>
                    <a:pt x="258" y="966"/>
                    <a:pt x="127" y="2004"/>
                  </a:cubicBezTo>
                  <a:cubicBezTo>
                    <a:pt x="1" y="2993"/>
                    <a:pt x="526" y="3950"/>
                    <a:pt x="1425" y="4377"/>
                  </a:cubicBezTo>
                  <a:cubicBezTo>
                    <a:pt x="1561" y="4442"/>
                    <a:pt x="1647" y="4579"/>
                    <a:pt x="1647" y="4730"/>
                  </a:cubicBezTo>
                  <a:lnTo>
                    <a:pt x="1647" y="5501"/>
                  </a:lnTo>
                  <a:cubicBezTo>
                    <a:pt x="1647" y="5663"/>
                    <a:pt x="1749" y="5807"/>
                    <a:pt x="1903" y="5858"/>
                  </a:cubicBezTo>
                  <a:lnTo>
                    <a:pt x="1903" y="6014"/>
                  </a:lnTo>
                  <a:cubicBezTo>
                    <a:pt x="1903" y="6221"/>
                    <a:pt x="2071" y="6389"/>
                    <a:pt x="2280" y="6391"/>
                  </a:cubicBezTo>
                  <a:lnTo>
                    <a:pt x="2537" y="6391"/>
                  </a:lnTo>
                  <a:cubicBezTo>
                    <a:pt x="2744" y="6389"/>
                    <a:pt x="2913" y="6221"/>
                    <a:pt x="2913" y="6014"/>
                  </a:cubicBezTo>
                  <a:lnTo>
                    <a:pt x="2913" y="5858"/>
                  </a:lnTo>
                  <a:cubicBezTo>
                    <a:pt x="3066" y="5807"/>
                    <a:pt x="3168" y="5663"/>
                    <a:pt x="3168" y="5501"/>
                  </a:cubicBezTo>
                  <a:lnTo>
                    <a:pt x="3168" y="4728"/>
                  </a:lnTo>
                  <a:cubicBezTo>
                    <a:pt x="3168" y="4580"/>
                    <a:pt x="3252" y="4443"/>
                    <a:pt x="3386" y="4378"/>
                  </a:cubicBezTo>
                  <a:cubicBezTo>
                    <a:pt x="4084" y="4050"/>
                    <a:pt x="4571" y="3394"/>
                    <a:pt x="4683" y="2631"/>
                  </a:cubicBezTo>
                  <a:cubicBezTo>
                    <a:pt x="4794" y="1868"/>
                    <a:pt x="4516" y="1100"/>
                    <a:pt x="3941" y="586"/>
                  </a:cubicBezTo>
                  <a:cubicBezTo>
                    <a:pt x="3515" y="204"/>
                    <a:pt x="2980" y="1"/>
                    <a:pt x="24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59"/>
            <p:cNvSpPr/>
            <p:nvPr/>
          </p:nvSpPr>
          <p:spPr>
            <a:xfrm rot="10800000" flipH="1">
              <a:off x="3359035" y="2354024"/>
              <a:ext cx="29550" cy="20925"/>
            </a:xfrm>
            <a:custGeom>
              <a:avLst/>
              <a:gdLst/>
              <a:ahLst/>
              <a:cxnLst/>
              <a:rect l="l" t="t" r="r" b="b"/>
              <a:pathLst>
                <a:path w="613" h="434" extrusionOk="0">
                  <a:moveTo>
                    <a:pt x="474" y="0"/>
                  </a:moveTo>
                  <a:cubicBezTo>
                    <a:pt x="454" y="0"/>
                    <a:pt x="433" y="5"/>
                    <a:pt x="414" y="17"/>
                  </a:cubicBezTo>
                  <a:lnTo>
                    <a:pt x="82" y="209"/>
                  </a:lnTo>
                  <a:cubicBezTo>
                    <a:pt x="21" y="240"/>
                    <a:pt x="1" y="315"/>
                    <a:pt x="35" y="375"/>
                  </a:cubicBezTo>
                  <a:cubicBezTo>
                    <a:pt x="57" y="413"/>
                    <a:pt x="97" y="434"/>
                    <a:pt x="138" y="434"/>
                  </a:cubicBezTo>
                  <a:cubicBezTo>
                    <a:pt x="160" y="434"/>
                    <a:pt x="182" y="428"/>
                    <a:pt x="201" y="416"/>
                  </a:cubicBezTo>
                  <a:lnTo>
                    <a:pt x="534" y="224"/>
                  </a:lnTo>
                  <a:cubicBezTo>
                    <a:pt x="592" y="192"/>
                    <a:pt x="612" y="118"/>
                    <a:pt x="578" y="60"/>
                  </a:cubicBezTo>
                  <a:cubicBezTo>
                    <a:pt x="556" y="22"/>
                    <a:pt x="516" y="0"/>
                    <a:pt x="4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7" name="Google Shape;387;p59"/>
          <p:cNvGrpSpPr/>
          <p:nvPr/>
        </p:nvGrpSpPr>
        <p:grpSpPr>
          <a:xfrm>
            <a:off x="3936713" y="846425"/>
            <a:ext cx="256546" cy="232745"/>
            <a:chOff x="3936713" y="846425"/>
            <a:chExt cx="256546" cy="232745"/>
          </a:xfrm>
        </p:grpSpPr>
        <p:sp>
          <p:nvSpPr>
            <p:cNvPr id="388" name="Google Shape;388;p59"/>
            <p:cNvSpPr/>
            <p:nvPr/>
          </p:nvSpPr>
          <p:spPr>
            <a:xfrm>
              <a:off x="3970308" y="911019"/>
              <a:ext cx="222950" cy="168151"/>
            </a:xfrm>
            <a:custGeom>
              <a:avLst/>
              <a:gdLst/>
              <a:ahLst/>
              <a:cxnLst/>
              <a:rect l="l" t="t" r="r" b="b"/>
              <a:pathLst>
                <a:path w="10240" h="7724" extrusionOk="0">
                  <a:moveTo>
                    <a:pt x="9122" y="1"/>
                  </a:moveTo>
                  <a:cubicBezTo>
                    <a:pt x="9099" y="1"/>
                    <a:pt x="9076" y="6"/>
                    <a:pt x="9055" y="16"/>
                  </a:cubicBezTo>
                  <a:cubicBezTo>
                    <a:pt x="8978" y="52"/>
                    <a:pt x="8944" y="144"/>
                    <a:pt x="8979" y="222"/>
                  </a:cubicBezTo>
                  <a:cubicBezTo>
                    <a:pt x="9899" y="2164"/>
                    <a:pt x="9484" y="4477"/>
                    <a:pt x="7945" y="5978"/>
                  </a:cubicBezTo>
                  <a:cubicBezTo>
                    <a:pt x="6983" y="6918"/>
                    <a:pt x="5714" y="7410"/>
                    <a:pt x="4428" y="7410"/>
                  </a:cubicBezTo>
                  <a:cubicBezTo>
                    <a:pt x="3659" y="7410"/>
                    <a:pt x="2885" y="7234"/>
                    <a:pt x="2167" y="6873"/>
                  </a:cubicBezTo>
                  <a:cubicBezTo>
                    <a:pt x="1574" y="6572"/>
                    <a:pt x="1047" y="6160"/>
                    <a:pt x="614" y="5656"/>
                  </a:cubicBezTo>
                  <a:lnTo>
                    <a:pt x="614" y="5656"/>
                  </a:lnTo>
                  <a:lnTo>
                    <a:pt x="1232" y="5862"/>
                  </a:lnTo>
                  <a:cubicBezTo>
                    <a:pt x="1247" y="5867"/>
                    <a:pt x="1262" y="5869"/>
                    <a:pt x="1277" y="5869"/>
                  </a:cubicBezTo>
                  <a:cubicBezTo>
                    <a:pt x="1343" y="5869"/>
                    <a:pt x="1404" y="5827"/>
                    <a:pt x="1426" y="5763"/>
                  </a:cubicBezTo>
                  <a:cubicBezTo>
                    <a:pt x="1453" y="5682"/>
                    <a:pt x="1411" y="5594"/>
                    <a:pt x="1331" y="5565"/>
                  </a:cubicBezTo>
                  <a:lnTo>
                    <a:pt x="220" y="5195"/>
                  </a:lnTo>
                  <a:cubicBezTo>
                    <a:pt x="203" y="5189"/>
                    <a:pt x="186" y="5187"/>
                    <a:pt x="170" y="5187"/>
                  </a:cubicBezTo>
                  <a:cubicBezTo>
                    <a:pt x="78" y="5187"/>
                    <a:pt x="0" y="5268"/>
                    <a:pt x="15" y="5366"/>
                  </a:cubicBezTo>
                  <a:lnTo>
                    <a:pt x="200" y="6663"/>
                  </a:lnTo>
                  <a:cubicBezTo>
                    <a:pt x="211" y="6740"/>
                    <a:pt x="277" y="6798"/>
                    <a:pt x="355" y="6798"/>
                  </a:cubicBezTo>
                  <a:cubicBezTo>
                    <a:pt x="363" y="6798"/>
                    <a:pt x="369" y="6797"/>
                    <a:pt x="377" y="6795"/>
                  </a:cubicBezTo>
                  <a:cubicBezTo>
                    <a:pt x="462" y="6783"/>
                    <a:pt x="523" y="6704"/>
                    <a:pt x="509" y="6619"/>
                  </a:cubicBezTo>
                  <a:lnTo>
                    <a:pt x="407" y="5895"/>
                  </a:lnTo>
                  <a:lnTo>
                    <a:pt x="407" y="5895"/>
                  </a:lnTo>
                  <a:cubicBezTo>
                    <a:pt x="861" y="6414"/>
                    <a:pt x="1410" y="6841"/>
                    <a:pt x="2025" y="7153"/>
                  </a:cubicBezTo>
                  <a:cubicBezTo>
                    <a:pt x="2788" y="7537"/>
                    <a:pt x="3611" y="7724"/>
                    <a:pt x="4428" y="7724"/>
                  </a:cubicBezTo>
                  <a:cubicBezTo>
                    <a:pt x="5794" y="7724"/>
                    <a:pt x="7142" y="7201"/>
                    <a:pt x="8165" y="6203"/>
                  </a:cubicBezTo>
                  <a:cubicBezTo>
                    <a:pt x="9798" y="4608"/>
                    <a:pt x="10239" y="2152"/>
                    <a:pt x="9262" y="89"/>
                  </a:cubicBezTo>
                  <a:lnTo>
                    <a:pt x="9262" y="87"/>
                  </a:lnTo>
                  <a:cubicBezTo>
                    <a:pt x="9235" y="32"/>
                    <a:pt x="9180" y="1"/>
                    <a:pt x="91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59"/>
            <p:cNvSpPr/>
            <p:nvPr/>
          </p:nvSpPr>
          <p:spPr>
            <a:xfrm>
              <a:off x="3936713" y="846425"/>
              <a:ext cx="226565" cy="168217"/>
            </a:xfrm>
            <a:custGeom>
              <a:avLst/>
              <a:gdLst/>
              <a:ahLst/>
              <a:cxnLst/>
              <a:rect l="l" t="t" r="r" b="b"/>
              <a:pathLst>
                <a:path w="10406" h="7727" extrusionOk="0">
                  <a:moveTo>
                    <a:pt x="5972" y="1"/>
                  </a:moveTo>
                  <a:cubicBezTo>
                    <a:pt x="4961" y="1"/>
                    <a:pt x="3942" y="287"/>
                    <a:pt x="3043" y="876"/>
                  </a:cubicBezTo>
                  <a:cubicBezTo>
                    <a:pt x="811" y="2340"/>
                    <a:pt x="1" y="5226"/>
                    <a:pt x="1144" y="7637"/>
                  </a:cubicBezTo>
                  <a:cubicBezTo>
                    <a:pt x="1171" y="7692"/>
                    <a:pt x="1226" y="7727"/>
                    <a:pt x="1285" y="7727"/>
                  </a:cubicBezTo>
                  <a:cubicBezTo>
                    <a:pt x="1309" y="7727"/>
                    <a:pt x="1332" y="7721"/>
                    <a:pt x="1352" y="7711"/>
                  </a:cubicBezTo>
                  <a:cubicBezTo>
                    <a:pt x="1432" y="7674"/>
                    <a:pt x="1464" y="7581"/>
                    <a:pt x="1428" y="7502"/>
                  </a:cubicBezTo>
                  <a:cubicBezTo>
                    <a:pt x="347" y="5226"/>
                    <a:pt x="1118" y="2500"/>
                    <a:pt x="3232" y="1125"/>
                  </a:cubicBezTo>
                  <a:cubicBezTo>
                    <a:pt x="4074" y="578"/>
                    <a:pt x="5026" y="313"/>
                    <a:pt x="5971" y="313"/>
                  </a:cubicBezTo>
                  <a:cubicBezTo>
                    <a:pt x="7396" y="313"/>
                    <a:pt x="8804" y="917"/>
                    <a:pt x="9791" y="2068"/>
                  </a:cubicBezTo>
                  <a:lnTo>
                    <a:pt x="9175" y="1862"/>
                  </a:lnTo>
                  <a:cubicBezTo>
                    <a:pt x="9159" y="1856"/>
                    <a:pt x="9142" y="1854"/>
                    <a:pt x="9126" y="1854"/>
                  </a:cubicBezTo>
                  <a:cubicBezTo>
                    <a:pt x="9060" y="1854"/>
                    <a:pt x="8999" y="1895"/>
                    <a:pt x="8977" y="1961"/>
                  </a:cubicBezTo>
                  <a:cubicBezTo>
                    <a:pt x="8949" y="2043"/>
                    <a:pt x="8993" y="2131"/>
                    <a:pt x="9075" y="2159"/>
                  </a:cubicBezTo>
                  <a:lnTo>
                    <a:pt x="10187" y="2529"/>
                  </a:lnTo>
                  <a:cubicBezTo>
                    <a:pt x="10204" y="2535"/>
                    <a:pt x="10221" y="2537"/>
                    <a:pt x="10237" y="2537"/>
                  </a:cubicBezTo>
                  <a:cubicBezTo>
                    <a:pt x="10328" y="2537"/>
                    <a:pt x="10405" y="2457"/>
                    <a:pt x="10392" y="2358"/>
                  </a:cubicBezTo>
                  <a:lnTo>
                    <a:pt x="10206" y="1062"/>
                  </a:lnTo>
                  <a:cubicBezTo>
                    <a:pt x="10195" y="983"/>
                    <a:pt x="10128" y="927"/>
                    <a:pt x="10052" y="927"/>
                  </a:cubicBezTo>
                  <a:cubicBezTo>
                    <a:pt x="10044" y="927"/>
                    <a:pt x="10037" y="928"/>
                    <a:pt x="10030" y="929"/>
                  </a:cubicBezTo>
                  <a:cubicBezTo>
                    <a:pt x="9943" y="941"/>
                    <a:pt x="9884" y="1020"/>
                    <a:pt x="9896" y="1105"/>
                  </a:cubicBezTo>
                  <a:lnTo>
                    <a:pt x="10000" y="1829"/>
                  </a:lnTo>
                  <a:cubicBezTo>
                    <a:pt x="8951" y="629"/>
                    <a:pt x="7470" y="1"/>
                    <a:pt x="59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59"/>
            <p:cNvSpPr/>
            <p:nvPr/>
          </p:nvSpPr>
          <p:spPr>
            <a:xfrm>
              <a:off x="4037477" y="908101"/>
              <a:ext cx="10908" cy="18069"/>
            </a:xfrm>
            <a:custGeom>
              <a:avLst/>
              <a:gdLst/>
              <a:ahLst/>
              <a:cxnLst/>
              <a:rect l="l" t="t" r="r" b="b"/>
              <a:pathLst>
                <a:path w="501" h="830" extrusionOk="0">
                  <a:moveTo>
                    <a:pt x="335" y="1"/>
                  </a:moveTo>
                  <a:cubicBezTo>
                    <a:pt x="247" y="2"/>
                    <a:pt x="179" y="73"/>
                    <a:pt x="180" y="159"/>
                  </a:cubicBezTo>
                  <a:lnTo>
                    <a:pt x="185" y="448"/>
                  </a:lnTo>
                  <a:lnTo>
                    <a:pt x="68" y="558"/>
                  </a:lnTo>
                  <a:cubicBezTo>
                    <a:pt x="4" y="617"/>
                    <a:pt x="1" y="718"/>
                    <a:pt x="61" y="781"/>
                  </a:cubicBezTo>
                  <a:cubicBezTo>
                    <a:pt x="92" y="814"/>
                    <a:pt x="133" y="830"/>
                    <a:pt x="174" y="830"/>
                  </a:cubicBezTo>
                  <a:cubicBezTo>
                    <a:pt x="214" y="830"/>
                    <a:pt x="254" y="815"/>
                    <a:pt x="285" y="785"/>
                  </a:cubicBezTo>
                  <a:lnTo>
                    <a:pt x="451" y="628"/>
                  </a:lnTo>
                  <a:cubicBezTo>
                    <a:pt x="481" y="597"/>
                    <a:pt x="500" y="555"/>
                    <a:pt x="499" y="511"/>
                  </a:cubicBezTo>
                  <a:lnTo>
                    <a:pt x="494" y="155"/>
                  </a:lnTo>
                  <a:cubicBezTo>
                    <a:pt x="492" y="69"/>
                    <a:pt x="422" y="1"/>
                    <a:pt x="3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59"/>
            <p:cNvSpPr/>
            <p:nvPr/>
          </p:nvSpPr>
          <p:spPr>
            <a:xfrm>
              <a:off x="3970961" y="875641"/>
              <a:ext cx="189094" cy="174356"/>
            </a:xfrm>
            <a:custGeom>
              <a:avLst/>
              <a:gdLst/>
              <a:ahLst/>
              <a:cxnLst/>
              <a:rect l="l" t="t" r="r" b="b"/>
              <a:pathLst>
                <a:path w="8685" h="8009" extrusionOk="0">
                  <a:moveTo>
                    <a:pt x="3011" y="3067"/>
                  </a:moveTo>
                  <a:lnTo>
                    <a:pt x="3224" y="3092"/>
                  </a:lnTo>
                  <a:cubicBezTo>
                    <a:pt x="3237" y="3094"/>
                    <a:pt x="3249" y="3094"/>
                    <a:pt x="3262" y="3094"/>
                  </a:cubicBezTo>
                  <a:cubicBezTo>
                    <a:pt x="3284" y="3094"/>
                    <a:pt x="3306" y="3092"/>
                    <a:pt x="3328" y="3087"/>
                  </a:cubicBezTo>
                  <a:lnTo>
                    <a:pt x="3328" y="3087"/>
                  </a:lnTo>
                  <a:lnTo>
                    <a:pt x="3164" y="3449"/>
                  </a:lnTo>
                  <a:lnTo>
                    <a:pt x="2897" y="3374"/>
                  </a:lnTo>
                  <a:lnTo>
                    <a:pt x="3011" y="3067"/>
                  </a:lnTo>
                  <a:close/>
                  <a:moveTo>
                    <a:pt x="4056" y="2991"/>
                  </a:moveTo>
                  <a:lnTo>
                    <a:pt x="4366" y="3371"/>
                  </a:lnTo>
                  <a:lnTo>
                    <a:pt x="4329" y="3476"/>
                  </a:lnTo>
                  <a:cubicBezTo>
                    <a:pt x="4302" y="3558"/>
                    <a:pt x="4347" y="3647"/>
                    <a:pt x="4428" y="3675"/>
                  </a:cubicBezTo>
                  <a:cubicBezTo>
                    <a:pt x="4445" y="3680"/>
                    <a:pt x="4461" y="3683"/>
                    <a:pt x="4479" y="3683"/>
                  </a:cubicBezTo>
                  <a:cubicBezTo>
                    <a:pt x="4546" y="3683"/>
                    <a:pt x="4605" y="3640"/>
                    <a:pt x="4627" y="3577"/>
                  </a:cubicBezTo>
                  <a:lnTo>
                    <a:pt x="4667" y="3458"/>
                  </a:lnTo>
                  <a:cubicBezTo>
                    <a:pt x="4700" y="3364"/>
                    <a:pt x="4681" y="3260"/>
                    <a:pt x="4616" y="3184"/>
                  </a:cubicBezTo>
                  <a:lnTo>
                    <a:pt x="4533" y="3081"/>
                  </a:lnTo>
                  <a:lnTo>
                    <a:pt x="4809" y="3291"/>
                  </a:lnTo>
                  <a:cubicBezTo>
                    <a:pt x="4836" y="3313"/>
                    <a:pt x="4869" y="3324"/>
                    <a:pt x="4903" y="3324"/>
                  </a:cubicBezTo>
                  <a:cubicBezTo>
                    <a:pt x="4923" y="3324"/>
                    <a:pt x="4944" y="3320"/>
                    <a:pt x="4963" y="3312"/>
                  </a:cubicBezTo>
                  <a:lnTo>
                    <a:pt x="5161" y="3228"/>
                  </a:lnTo>
                  <a:lnTo>
                    <a:pt x="5284" y="3365"/>
                  </a:lnTo>
                  <a:cubicBezTo>
                    <a:pt x="5313" y="3400"/>
                    <a:pt x="5356" y="3418"/>
                    <a:pt x="5400" y="3418"/>
                  </a:cubicBezTo>
                  <a:cubicBezTo>
                    <a:pt x="5404" y="3418"/>
                    <a:pt x="5409" y="3418"/>
                    <a:pt x="5413" y="3418"/>
                  </a:cubicBezTo>
                  <a:lnTo>
                    <a:pt x="5799" y="3386"/>
                  </a:lnTo>
                  <a:lnTo>
                    <a:pt x="5813" y="3453"/>
                  </a:lnTo>
                  <a:cubicBezTo>
                    <a:pt x="5826" y="3516"/>
                    <a:pt x="5781" y="3577"/>
                    <a:pt x="5715" y="3582"/>
                  </a:cubicBezTo>
                  <a:lnTo>
                    <a:pt x="5044" y="3636"/>
                  </a:lnTo>
                  <a:cubicBezTo>
                    <a:pt x="4895" y="3647"/>
                    <a:pt x="4782" y="3777"/>
                    <a:pt x="4790" y="3927"/>
                  </a:cubicBezTo>
                  <a:lnTo>
                    <a:pt x="4348" y="3779"/>
                  </a:lnTo>
                  <a:cubicBezTo>
                    <a:pt x="4336" y="3776"/>
                    <a:pt x="4328" y="3765"/>
                    <a:pt x="4327" y="3753"/>
                  </a:cubicBezTo>
                  <a:cubicBezTo>
                    <a:pt x="4298" y="3586"/>
                    <a:pt x="4154" y="3464"/>
                    <a:pt x="3985" y="3462"/>
                  </a:cubicBezTo>
                  <a:lnTo>
                    <a:pt x="3977" y="3462"/>
                  </a:lnTo>
                  <a:lnTo>
                    <a:pt x="3495" y="3474"/>
                  </a:lnTo>
                  <a:lnTo>
                    <a:pt x="3637" y="3162"/>
                  </a:lnTo>
                  <a:cubicBezTo>
                    <a:pt x="3650" y="3134"/>
                    <a:pt x="3674" y="3112"/>
                    <a:pt x="3703" y="3103"/>
                  </a:cubicBezTo>
                  <a:lnTo>
                    <a:pt x="4056" y="2991"/>
                  </a:lnTo>
                  <a:close/>
                  <a:moveTo>
                    <a:pt x="7700" y="3527"/>
                  </a:moveTo>
                  <a:cubicBezTo>
                    <a:pt x="7728" y="3527"/>
                    <a:pt x="7755" y="3537"/>
                    <a:pt x="7777" y="3558"/>
                  </a:cubicBezTo>
                  <a:lnTo>
                    <a:pt x="8093" y="3868"/>
                  </a:lnTo>
                  <a:cubicBezTo>
                    <a:pt x="8096" y="3963"/>
                    <a:pt x="8096" y="4059"/>
                    <a:pt x="8092" y="4154"/>
                  </a:cubicBezTo>
                  <a:cubicBezTo>
                    <a:pt x="8047" y="5227"/>
                    <a:pt x="7539" y="6229"/>
                    <a:pt x="6696" y="6896"/>
                  </a:cubicBezTo>
                  <a:cubicBezTo>
                    <a:pt x="6754" y="6814"/>
                    <a:pt x="6804" y="6727"/>
                    <a:pt x="6843" y="6634"/>
                  </a:cubicBezTo>
                  <a:lnTo>
                    <a:pt x="7563" y="4970"/>
                  </a:lnTo>
                  <a:cubicBezTo>
                    <a:pt x="7608" y="4866"/>
                    <a:pt x="7531" y="4751"/>
                    <a:pt x="7420" y="4751"/>
                  </a:cubicBezTo>
                  <a:cubicBezTo>
                    <a:pt x="7415" y="4751"/>
                    <a:pt x="7411" y="4752"/>
                    <a:pt x="7407" y="4752"/>
                  </a:cubicBezTo>
                  <a:lnTo>
                    <a:pt x="7337" y="4757"/>
                  </a:lnTo>
                  <a:lnTo>
                    <a:pt x="7728" y="3981"/>
                  </a:lnTo>
                  <a:cubicBezTo>
                    <a:pt x="7792" y="3853"/>
                    <a:pt x="7753" y="3695"/>
                    <a:pt x="7634" y="3613"/>
                  </a:cubicBezTo>
                  <a:lnTo>
                    <a:pt x="7600" y="3589"/>
                  </a:lnTo>
                  <a:lnTo>
                    <a:pt x="7609" y="3577"/>
                  </a:lnTo>
                  <a:cubicBezTo>
                    <a:pt x="7629" y="3544"/>
                    <a:pt x="7664" y="3527"/>
                    <a:pt x="7700" y="3527"/>
                  </a:cubicBezTo>
                  <a:close/>
                  <a:moveTo>
                    <a:pt x="4405" y="1"/>
                  </a:moveTo>
                  <a:cubicBezTo>
                    <a:pt x="3376" y="1"/>
                    <a:pt x="2350" y="395"/>
                    <a:pt x="1571" y="1174"/>
                  </a:cubicBezTo>
                  <a:cubicBezTo>
                    <a:pt x="104" y="2641"/>
                    <a:pt x="0" y="4988"/>
                    <a:pt x="1333" y="6580"/>
                  </a:cubicBezTo>
                  <a:cubicBezTo>
                    <a:pt x="1363" y="6616"/>
                    <a:pt x="1407" y="6635"/>
                    <a:pt x="1452" y="6635"/>
                  </a:cubicBezTo>
                  <a:cubicBezTo>
                    <a:pt x="1488" y="6635"/>
                    <a:pt x="1524" y="6623"/>
                    <a:pt x="1554" y="6598"/>
                  </a:cubicBezTo>
                  <a:cubicBezTo>
                    <a:pt x="1620" y="6542"/>
                    <a:pt x="1628" y="6444"/>
                    <a:pt x="1572" y="6378"/>
                  </a:cubicBezTo>
                  <a:cubicBezTo>
                    <a:pt x="668" y="5299"/>
                    <a:pt x="454" y="3799"/>
                    <a:pt x="1023" y="2511"/>
                  </a:cubicBezTo>
                  <a:cubicBezTo>
                    <a:pt x="1591" y="1224"/>
                    <a:pt x="2843" y="370"/>
                    <a:pt x="4251" y="314"/>
                  </a:cubicBezTo>
                  <a:cubicBezTo>
                    <a:pt x="4302" y="312"/>
                    <a:pt x="4354" y="311"/>
                    <a:pt x="4405" y="311"/>
                  </a:cubicBezTo>
                  <a:cubicBezTo>
                    <a:pt x="4563" y="311"/>
                    <a:pt x="4721" y="320"/>
                    <a:pt x="4877" y="341"/>
                  </a:cubicBezTo>
                  <a:lnTo>
                    <a:pt x="5090" y="602"/>
                  </a:lnTo>
                  <a:lnTo>
                    <a:pt x="5001" y="809"/>
                  </a:lnTo>
                  <a:lnTo>
                    <a:pt x="4873" y="579"/>
                  </a:lnTo>
                  <a:cubicBezTo>
                    <a:pt x="4846" y="529"/>
                    <a:pt x="4794" y="498"/>
                    <a:pt x="4736" y="498"/>
                  </a:cubicBezTo>
                  <a:lnTo>
                    <a:pt x="4234" y="498"/>
                  </a:lnTo>
                  <a:cubicBezTo>
                    <a:pt x="4176" y="500"/>
                    <a:pt x="4122" y="532"/>
                    <a:pt x="4095" y="583"/>
                  </a:cubicBezTo>
                  <a:lnTo>
                    <a:pt x="3742" y="1256"/>
                  </a:lnTo>
                  <a:cubicBezTo>
                    <a:pt x="3640" y="1451"/>
                    <a:pt x="3769" y="1688"/>
                    <a:pt x="3990" y="1706"/>
                  </a:cubicBezTo>
                  <a:lnTo>
                    <a:pt x="4270" y="1729"/>
                  </a:lnTo>
                  <a:cubicBezTo>
                    <a:pt x="4274" y="1729"/>
                    <a:pt x="4278" y="1729"/>
                    <a:pt x="4282" y="1729"/>
                  </a:cubicBezTo>
                  <a:cubicBezTo>
                    <a:pt x="4334" y="1729"/>
                    <a:pt x="4382" y="1705"/>
                    <a:pt x="4411" y="1663"/>
                  </a:cubicBezTo>
                  <a:lnTo>
                    <a:pt x="4518" y="1510"/>
                  </a:lnTo>
                  <a:lnTo>
                    <a:pt x="4574" y="1583"/>
                  </a:lnTo>
                  <a:lnTo>
                    <a:pt x="4537" y="1852"/>
                  </a:lnTo>
                  <a:lnTo>
                    <a:pt x="4056" y="1924"/>
                  </a:lnTo>
                  <a:cubicBezTo>
                    <a:pt x="4031" y="1928"/>
                    <a:pt x="4006" y="1937"/>
                    <a:pt x="3986" y="1952"/>
                  </a:cubicBezTo>
                  <a:lnTo>
                    <a:pt x="3367" y="2406"/>
                  </a:lnTo>
                  <a:cubicBezTo>
                    <a:pt x="3337" y="2429"/>
                    <a:pt x="3316" y="2460"/>
                    <a:pt x="3308" y="2496"/>
                  </a:cubicBezTo>
                  <a:lnTo>
                    <a:pt x="3240" y="2780"/>
                  </a:lnTo>
                  <a:lnTo>
                    <a:pt x="3030" y="2754"/>
                  </a:lnTo>
                  <a:cubicBezTo>
                    <a:pt x="3019" y="2753"/>
                    <a:pt x="3007" y="2752"/>
                    <a:pt x="2995" y="2752"/>
                  </a:cubicBezTo>
                  <a:cubicBezTo>
                    <a:pt x="2875" y="2752"/>
                    <a:pt x="2765" y="2826"/>
                    <a:pt x="2723" y="2941"/>
                  </a:cubicBezTo>
                  <a:lnTo>
                    <a:pt x="2596" y="3289"/>
                  </a:lnTo>
                  <a:cubicBezTo>
                    <a:pt x="2536" y="3446"/>
                    <a:pt x="2624" y="3620"/>
                    <a:pt x="2787" y="3667"/>
                  </a:cubicBezTo>
                  <a:lnTo>
                    <a:pt x="2791" y="3668"/>
                  </a:lnTo>
                  <a:lnTo>
                    <a:pt x="2787" y="3670"/>
                  </a:lnTo>
                  <a:cubicBezTo>
                    <a:pt x="2639" y="3736"/>
                    <a:pt x="2540" y="3878"/>
                    <a:pt x="2534" y="4040"/>
                  </a:cubicBezTo>
                  <a:lnTo>
                    <a:pt x="2531" y="4117"/>
                  </a:lnTo>
                  <a:lnTo>
                    <a:pt x="2092" y="4619"/>
                  </a:lnTo>
                  <a:cubicBezTo>
                    <a:pt x="2025" y="4697"/>
                    <a:pt x="1987" y="4795"/>
                    <a:pt x="1987" y="4897"/>
                  </a:cubicBezTo>
                  <a:lnTo>
                    <a:pt x="1987" y="5480"/>
                  </a:lnTo>
                  <a:cubicBezTo>
                    <a:pt x="1987" y="5631"/>
                    <a:pt x="2049" y="5774"/>
                    <a:pt x="2157" y="5879"/>
                  </a:cubicBezTo>
                  <a:lnTo>
                    <a:pt x="2575" y="6283"/>
                  </a:lnTo>
                  <a:cubicBezTo>
                    <a:pt x="2667" y="6371"/>
                    <a:pt x="2785" y="6425"/>
                    <a:pt x="2912" y="6436"/>
                  </a:cubicBezTo>
                  <a:lnTo>
                    <a:pt x="4146" y="6542"/>
                  </a:lnTo>
                  <a:lnTo>
                    <a:pt x="4142" y="6581"/>
                  </a:lnTo>
                  <a:cubicBezTo>
                    <a:pt x="4123" y="6732"/>
                    <a:pt x="4187" y="6882"/>
                    <a:pt x="4309" y="6973"/>
                  </a:cubicBezTo>
                  <a:lnTo>
                    <a:pt x="4527" y="7135"/>
                  </a:lnTo>
                  <a:lnTo>
                    <a:pt x="4512" y="7182"/>
                  </a:lnTo>
                  <a:cubicBezTo>
                    <a:pt x="4463" y="7343"/>
                    <a:pt x="4514" y="7518"/>
                    <a:pt x="4642" y="7627"/>
                  </a:cubicBezTo>
                  <a:lnTo>
                    <a:pt x="4705" y="7683"/>
                  </a:lnTo>
                  <a:cubicBezTo>
                    <a:pt x="4655" y="7688"/>
                    <a:pt x="4604" y="7691"/>
                    <a:pt x="4551" y="7693"/>
                  </a:cubicBezTo>
                  <a:cubicBezTo>
                    <a:pt x="4501" y="7695"/>
                    <a:pt x="4450" y="7696"/>
                    <a:pt x="4400" y="7696"/>
                  </a:cubicBezTo>
                  <a:cubicBezTo>
                    <a:pt x="3534" y="7696"/>
                    <a:pt x="2693" y="7392"/>
                    <a:pt x="2027" y="6832"/>
                  </a:cubicBezTo>
                  <a:cubicBezTo>
                    <a:pt x="1998" y="6807"/>
                    <a:pt x="1962" y="6795"/>
                    <a:pt x="1927" y="6795"/>
                  </a:cubicBezTo>
                  <a:cubicBezTo>
                    <a:pt x="1882" y="6795"/>
                    <a:pt x="1838" y="6814"/>
                    <a:pt x="1807" y="6851"/>
                  </a:cubicBezTo>
                  <a:cubicBezTo>
                    <a:pt x="1752" y="6917"/>
                    <a:pt x="1760" y="7016"/>
                    <a:pt x="1826" y="7071"/>
                  </a:cubicBezTo>
                  <a:cubicBezTo>
                    <a:pt x="2546" y="7677"/>
                    <a:pt x="3455" y="8008"/>
                    <a:pt x="4395" y="8008"/>
                  </a:cubicBezTo>
                  <a:cubicBezTo>
                    <a:pt x="4397" y="8008"/>
                    <a:pt x="4399" y="8008"/>
                    <a:pt x="4401" y="8008"/>
                  </a:cubicBezTo>
                  <a:cubicBezTo>
                    <a:pt x="4455" y="8008"/>
                    <a:pt x="4510" y="8008"/>
                    <a:pt x="4565" y="8006"/>
                  </a:cubicBezTo>
                  <a:cubicBezTo>
                    <a:pt x="6091" y="7944"/>
                    <a:pt x="7450" y="7019"/>
                    <a:pt x="8066" y="5622"/>
                  </a:cubicBezTo>
                  <a:cubicBezTo>
                    <a:pt x="8684" y="4223"/>
                    <a:pt x="8453" y="2597"/>
                    <a:pt x="7470" y="1427"/>
                  </a:cubicBezTo>
                  <a:cubicBezTo>
                    <a:pt x="7439" y="1390"/>
                    <a:pt x="7395" y="1372"/>
                    <a:pt x="7350" y="1372"/>
                  </a:cubicBezTo>
                  <a:cubicBezTo>
                    <a:pt x="7314" y="1372"/>
                    <a:pt x="7278" y="1384"/>
                    <a:pt x="7249" y="1408"/>
                  </a:cubicBezTo>
                  <a:cubicBezTo>
                    <a:pt x="7183" y="1465"/>
                    <a:pt x="7175" y="1563"/>
                    <a:pt x="7230" y="1629"/>
                  </a:cubicBezTo>
                  <a:cubicBezTo>
                    <a:pt x="7653" y="2131"/>
                    <a:pt x="7933" y="2735"/>
                    <a:pt x="8042" y="3382"/>
                  </a:cubicBezTo>
                  <a:lnTo>
                    <a:pt x="7995" y="3336"/>
                  </a:lnTo>
                  <a:cubicBezTo>
                    <a:pt x="7912" y="3254"/>
                    <a:pt x="7806" y="3215"/>
                    <a:pt x="7700" y="3215"/>
                  </a:cubicBezTo>
                  <a:cubicBezTo>
                    <a:pt x="7561" y="3215"/>
                    <a:pt x="7424" y="3282"/>
                    <a:pt x="7343" y="3411"/>
                  </a:cubicBezTo>
                  <a:lnTo>
                    <a:pt x="7316" y="3453"/>
                  </a:lnTo>
                  <a:cubicBezTo>
                    <a:pt x="7241" y="3453"/>
                    <a:pt x="7168" y="3480"/>
                    <a:pt x="7115" y="3531"/>
                  </a:cubicBezTo>
                  <a:lnTo>
                    <a:pt x="6909" y="3287"/>
                  </a:lnTo>
                  <a:cubicBezTo>
                    <a:pt x="6877" y="3248"/>
                    <a:pt x="6831" y="3227"/>
                    <a:pt x="6785" y="3227"/>
                  </a:cubicBezTo>
                  <a:cubicBezTo>
                    <a:pt x="6749" y="3227"/>
                    <a:pt x="6713" y="3239"/>
                    <a:pt x="6684" y="3264"/>
                  </a:cubicBezTo>
                  <a:cubicBezTo>
                    <a:pt x="6616" y="3321"/>
                    <a:pt x="6610" y="3423"/>
                    <a:pt x="6669" y="3489"/>
                  </a:cubicBezTo>
                  <a:lnTo>
                    <a:pt x="6984" y="3862"/>
                  </a:lnTo>
                  <a:cubicBezTo>
                    <a:pt x="7015" y="3899"/>
                    <a:pt x="7060" y="3918"/>
                    <a:pt x="7104" y="3918"/>
                  </a:cubicBezTo>
                  <a:cubicBezTo>
                    <a:pt x="7144" y="3918"/>
                    <a:pt x="7183" y="3903"/>
                    <a:pt x="7214" y="3873"/>
                  </a:cubicBezTo>
                  <a:lnTo>
                    <a:pt x="7315" y="3773"/>
                  </a:lnTo>
                  <a:lnTo>
                    <a:pt x="7439" y="3859"/>
                  </a:lnTo>
                  <a:lnTo>
                    <a:pt x="6973" y="4784"/>
                  </a:lnTo>
                  <a:lnTo>
                    <a:pt x="6948" y="4787"/>
                  </a:lnTo>
                  <a:cubicBezTo>
                    <a:pt x="6945" y="4787"/>
                    <a:pt x="6942" y="4787"/>
                    <a:pt x="6939" y="4787"/>
                  </a:cubicBezTo>
                  <a:cubicBezTo>
                    <a:pt x="6907" y="4787"/>
                    <a:pt x="6876" y="4773"/>
                    <a:pt x="6856" y="4747"/>
                  </a:cubicBezTo>
                  <a:lnTo>
                    <a:pt x="6236" y="3991"/>
                  </a:lnTo>
                  <a:cubicBezTo>
                    <a:pt x="6204" y="3954"/>
                    <a:pt x="6160" y="3934"/>
                    <a:pt x="6115" y="3934"/>
                  </a:cubicBezTo>
                  <a:cubicBezTo>
                    <a:pt x="6079" y="3934"/>
                    <a:pt x="6044" y="3946"/>
                    <a:pt x="6015" y="3970"/>
                  </a:cubicBezTo>
                  <a:cubicBezTo>
                    <a:pt x="5947" y="4025"/>
                    <a:pt x="5938" y="4123"/>
                    <a:pt x="5993" y="4189"/>
                  </a:cubicBezTo>
                  <a:lnTo>
                    <a:pt x="6614" y="4946"/>
                  </a:lnTo>
                  <a:cubicBezTo>
                    <a:pt x="6694" y="5045"/>
                    <a:pt x="6814" y="5100"/>
                    <a:pt x="6941" y="5100"/>
                  </a:cubicBezTo>
                  <a:cubicBezTo>
                    <a:pt x="6951" y="5100"/>
                    <a:pt x="6961" y="5100"/>
                    <a:pt x="6970" y="5099"/>
                  </a:cubicBezTo>
                  <a:lnTo>
                    <a:pt x="7172" y="5084"/>
                  </a:lnTo>
                  <a:lnTo>
                    <a:pt x="7172" y="5084"/>
                  </a:lnTo>
                  <a:lnTo>
                    <a:pt x="6556" y="6510"/>
                  </a:lnTo>
                  <a:cubicBezTo>
                    <a:pt x="6511" y="6614"/>
                    <a:pt x="6451" y="6711"/>
                    <a:pt x="6380" y="6797"/>
                  </a:cubicBezTo>
                  <a:lnTo>
                    <a:pt x="5887" y="7385"/>
                  </a:lnTo>
                  <a:cubicBezTo>
                    <a:pt x="5639" y="7494"/>
                    <a:pt x="5382" y="7575"/>
                    <a:pt x="5117" y="7626"/>
                  </a:cubicBezTo>
                  <a:lnTo>
                    <a:pt x="4846" y="7390"/>
                  </a:lnTo>
                  <a:cubicBezTo>
                    <a:pt x="4813" y="7364"/>
                    <a:pt x="4799" y="7318"/>
                    <a:pt x="4813" y="7276"/>
                  </a:cubicBezTo>
                  <a:lnTo>
                    <a:pt x="4860" y="7123"/>
                  </a:lnTo>
                  <a:cubicBezTo>
                    <a:pt x="4879" y="7059"/>
                    <a:pt x="4857" y="6991"/>
                    <a:pt x="4803" y="6950"/>
                  </a:cubicBezTo>
                  <a:lnTo>
                    <a:pt x="4496" y="6721"/>
                  </a:lnTo>
                  <a:cubicBezTo>
                    <a:pt x="4465" y="6699"/>
                    <a:pt x="4448" y="6659"/>
                    <a:pt x="4453" y="6620"/>
                  </a:cubicBezTo>
                  <a:lnTo>
                    <a:pt x="4479" y="6421"/>
                  </a:lnTo>
                  <a:cubicBezTo>
                    <a:pt x="4490" y="6332"/>
                    <a:pt x="4425" y="6253"/>
                    <a:pt x="4336" y="6245"/>
                  </a:cubicBezTo>
                  <a:lnTo>
                    <a:pt x="2940" y="6125"/>
                  </a:lnTo>
                  <a:cubicBezTo>
                    <a:pt x="2885" y="6120"/>
                    <a:pt x="2832" y="6095"/>
                    <a:pt x="2793" y="6058"/>
                  </a:cubicBezTo>
                  <a:lnTo>
                    <a:pt x="2375" y="5654"/>
                  </a:lnTo>
                  <a:cubicBezTo>
                    <a:pt x="2328" y="5608"/>
                    <a:pt x="2301" y="5545"/>
                    <a:pt x="2301" y="5480"/>
                  </a:cubicBezTo>
                  <a:lnTo>
                    <a:pt x="2301" y="4899"/>
                  </a:lnTo>
                  <a:cubicBezTo>
                    <a:pt x="2301" y="4872"/>
                    <a:pt x="2310" y="4846"/>
                    <a:pt x="2328" y="4827"/>
                  </a:cubicBezTo>
                  <a:lnTo>
                    <a:pt x="2804" y="4282"/>
                  </a:lnTo>
                  <a:cubicBezTo>
                    <a:pt x="2828" y="4255"/>
                    <a:pt x="2842" y="4222"/>
                    <a:pt x="2843" y="4185"/>
                  </a:cubicBezTo>
                  <a:lnTo>
                    <a:pt x="2847" y="4053"/>
                  </a:lnTo>
                  <a:cubicBezTo>
                    <a:pt x="2849" y="4012"/>
                    <a:pt x="2874" y="3974"/>
                    <a:pt x="2912" y="3958"/>
                  </a:cubicBezTo>
                  <a:lnTo>
                    <a:pt x="3285" y="3794"/>
                  </a:lnTo>
                  <a:lnTo>
                    <a:pt x="3985" y="3777"/>
                  </a:lnTo>
                  <a:cubicBezTo>
                    <a:pt x="3986" y="3777"/>
                    <a:pt x="3986" y="3777"/>
                    <a:pt x="3987" y="3777"/>
                  </a:cubicBezTo>
                  <a:cubicBezTo>
                    <a:pt x="4002" y="3777"/>
                    <a:pt x="4015" y="3789"/>
                    <a:pt x="4017" y="3804"/>
                  </a:cubicBezTo>
                  <a:cubicBezTo>
                    <a:pt x="4037" y="3932"/>
                    <a:pt x="4127" y="4037"/>
                    <a:pt x="4249" y="4078"/>
                  </a:cubicBezTo>
                  <a:lnTo>
                    <a:pt x="4749" y="4244"/>
                  </a:lnTo>
                  <a:cubicBezTo>
                    <a:pt x="4779" y="4254"/>
                    <a:pt x="4808" y="4259"/>
                    <a:pt x="4837" y="4259"/>
                  </a:cubicBezTo>
                  <a:cubicBezTo>
                    <a:pt x="4998" y="4259"/>
                    <a:pt x="5134" y="4117"/>
                    <a:pt x="5111" y="3946"/>
                  </a:cubicBezTo>
                  <a:lnTo>
                    <a:pt x="5740" y="3894"/>
                  </a:lnTo>
                  <a:cubicBezTo>
                    <a:pt x="5992" y="3874"/>
                    <a:pt x="6170" y="3639"/>
                    <a:pt x="6121" y="3391"/>
                  </a:cubicBezTo>
                  <a:lnTo>
                    <a:pt x="6102" y="3304"/>
                  </a:lnTo>
                  <a:cubicBezTo>
                    <a:pt x="6076" y="3167"/>
                    <a:pt x="5958" y="3071"/>
                    <a:pt x="5822" y="3071"/>
                  </a:cubicBezTo>
                  <a:cubicBezTo>
                    <a:pt x="5813" y="3071"/>
                    <a:pt x="5804" y="3071"/>
                    <a:pt x="5795" y="3072"/>
                  </a:cubicBezTo>
                  <a:lnTo>
                    <a:pt x="5466" y="3099"/>
                  </a:lnTo>
                  <a:lnTo>
                    <a:pt x="5416" y="3044"/>
                  </a:lnTo>
                  <a:lnTo>
                    <a:pt x="5851" y="2609"/>
                  </a:lnTo>
                  <a:cubicBezTo>
                    <a:pt x="5908" y="2547"/>
                    <a:pt x="5907" y="2450"/>
                    <a:pt x="5846" y="2391"/>
                  </a:cubicBezTo>
                  <a:cubicBezTo>
                    <a:pt x="5816" y="2360"/>
                    <a:pt x="5776" y="2344"/>
                    <a:pt x="5736" y="2344"/>
                  </a:cubicBezTo>
                  <a:cubicBezTo>
                    <a:pt x="5697" y="2344"/>
                    <a:pt x="5659" y="2359"/>
                    <a:pt x="5628" y="2387"/>
                  </a:cubicBezTo>
                  <a:lnTo>
                    <a:pt x="5103" y="2913"/>
                  </a:lnTo>
                  <a:lnTo>
                    <a:pt x="4927" y="2987"/>
                  </a:lnTo>
                  <a:lnTo>
                    <a:pt x="4434" y="2612"/>
                  </a:lnTo>
                  <a:cubicBezTo>
                    <a:pt x="4407" y="2591"/>
                    <a:pt x="4374" y="2580"/>
                    <a:pt x="4340" y="2580"/>
                  </a:cubicBezTo>
                  <a:cubicBezTo>
                    <a:pt x="4324" y="2580"/>
                    <a:pt x="4307" y="2582"/>
                    <a:pt x="4292" y="2587"/>
                  </a:cubicBezTo>
                  <a:lnTo>
                    <a:pt x="3608" y="2805"/>
                  </a:lnTo>
                  <a:cubicBezTo>
                    <a:pt x="3589" y="2812"/>
                    <a:pt x="3569" y="2820"/>
                    <a:pt x="3551" y="2828"/>
                  </a:cubicBezTo>
                  <a:lnTo>
                    <a:pt x="3600" y="2624"/>
                  </a:lnTo>
                  <a:lnTo>
                    <a:pt x="4141" y="2228"/>
                  </a:lnTo>
                  <a:lnTo>
                    <a:pt x="4700" y="2145"/>
                  </a:lnTo>
                  <a:cubicBezTo>
                    <a:pt x="4768" y="2135"/>
                    <a:pt x="4822" y="2081"/>
                    <a:pt x="4831" y="2013"/>
                  </a:cubicBezTo>
                  <a:lnTo>
                    <a:pt x="4895" y="1562"/>
                  </a:lnTo>
                  <a:cubicBezTo>
                    <a:pt x="4901" y="1519"/>
                    <a:pt x="4889" y="1475"/>
                    <a:pt x="4864" y="1442"/>
                  </a:cubicBezTo>
                  <a:lnTo>
                    <a:pt x="4634" y="1152"/>
                  </a:lnTo>
                  <a:cubicBezTo>
                    <a:pt x="4602" y="1113"/>
                    <a:pt x="4557" y="1093"/>
                    <a:pt x="4511" y="1093"/>
                  </a:cubicBezTo>
                  <a:cubicBezTo>
                    <a:pt x="4462" y="1093"/>
                    <a:pt x="4414" y="1115"/>
                    <a:pt x="4383" y="1159"/>
                  </a:cubicBezTo>
                  <a:lnTo>
                    <a:pt x="4207" y="1410"/>
                  </a:lnTo>
                  <a:lnTo>
                    <a:pt x="4024" y="1395"/>
                  </a:lnTo>
                  <a:lnTo>
                    <a:pt x="4329" y="813"/>
                  </a:lnTo>
                  <a:lnTo>
                    <a:pt x="4644" y="813"/>
                  </a:lnTo>
                  <a:lnTo>
                    <a:pt x="4883" y="1243"/>
                  </a:lnTo>
                  <a:cubicBezTo>
                    <a:pt x="4913" y="1296"/>
                    <a:pt x="4966" y="1323"/>
                    <a:pt x="5019" y="1323"/>
                  </a:cubicBezTo>
                  <a:cubicBezTo>
                    <a:pt x="5078" y="1323"/>
                    <a:pt x="5136" y="1291"/>
                    <a:pt x="5164" y="1228"/>
                  </a:cubicBezTo>
                  <a:lnTo>
                    <a:pt x="5383" y="712"/>
                  </a:lnTo>
                  <a:cubicBezTo>
                    <a:pt x="5422" y="622"/>
                    <a:pt x="5412" y="517"/>
                    <a:pt x="5356" y="436"/>
                  </a:cubicBezTo>
                  <a:lnTo>
                    <a:pt x="5356" y="436"/>
                  </a:lnTo>
                  <a:cubicBezTo>
                    <a:pt x="5879" y="575"/>
                    <a:pt x="6363" y="828"/>
                    <a:pt x="6777" y="1177"/>
                  </a:cubicBezTo>
                  <a:cubicBezTo>
                    <a:pt x="6806" y="1201"/>
                    <a:pt x="6842" y="1213"/>
                    <a:pt x="6877" y="1213"/>
                  </a:cubicBezTo>
                  <a:cubicBezTo>
                    <a:pt x="6921" y="1213"/>
                    <a:pt x="6965" y="1194"/>
                    <a:pt x="6996" y="1158"/>
                  </a:cubicBezTo>
                  <a:cubicBezTo>
                    <a:pt x="7053" y="1092"/>
                    <a:pt x="7045" y="992"/>
                    <a:pt x="6979" y="937"/>
                  </a:cubicBezTo>
                  <a:cubicBezTo>
                    <a:pt x="6231" y="310"/>
                    <a:pt x="5317" y="1"/>
                    <a:pt x="44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5387136B-0B25-E356-84BB-872B1542DCC5}"/>
              </a:ext>
            </a:extLst>
          </p:cNvPr>
          <p:cNvSpPr txBox="1"/>
          <p:nvPr/>
        </p:nvSpPr>
        <p:spPr>
          <a:xfrm>
            <a:off x="201397" y="813392"/>
            <a:ext cx="5925303" cy="4259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For the </a:t>
            </a:r>
            <a:r>
              <a:rPr lang="en-US" b="1">
                <a:solidFill>
                  <a:schemeClr val="bg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Age group</a:t>
            </a:r>
            <a:r>
              <a:rPr lang="en-US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, our customers are </a:t>
            </a:r>
            <a:r>
              <a:rPr lang="en-US" b="1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primarily adults </a:t>
            </a:r>
            <a:r>
              <a:rPr lang="en-US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between the ages of </a:t>
            </a:r>
            <a:r>
              <a:rPr lang="en-US" b="1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25 and 55</a:t>
            </a:r>
            <a:r>
              <a:rPr lang="en-US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. This age group represents the </a:t>
            </a:r>
            <a:r>
              <a:rPr lang="en-US" b="1">
                <a:solidFill>
                  <a:srgbClr val="00B0F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biggest growth opportunity </a:t>
            </a:r>
            <a:r>
              <a:rPr lang="en-US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for the company. However, it is interesting that the company also has a </a:t>
            </a:r>
            <a:r>
              <a:rPr lang="en-US" b="1">
                <a:solidFill>
                  <a:srgbClr val="00B0F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significant</a:t>
            </a:r>
            <a:r>
              <a:rPr lang="en-US" b="1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</a:t>
            </a:r>
            <a:r>
              <a:rPr lang="en-US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customer</a:t>
            </a:r>
            <a:r>
              <a:rPr lang="en-US" b="1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</a:t>
            </a:r>
            <a:r>
              <a:rPr lang="en-US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base among those </a:t>
            </a:r>
            <a:r>
              <a:rPr lang="en-US" b="1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over 55 years </a:t>
            </a:r>
            <a:r>
              <a:rPr lang="en-US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of age. This demographic may be more interested in products such as health and wellness, home goods, and travel,…</a:t>
            </a:r>
          </a:p>
          <a:p>
            <a:pPr lvl="0">
              <a:lnSpc>
                <a:spcPct val="150000"/>
              </a:lnSpc>
            </a:pPr>
            <a:endParaRPr lang="en-US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lvl="0">
              <a:lnSpc>
                <a:spcPct val="150000"/>
              </a:lnSpc>
            </a:pPr>
            <a:endParaRPr lang="en-US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lvl="0">
              <a:lnSpc>
                <a:spcPct val="150000"/>
              </a:lnSpc>
            </a:pPr>
            <a:r>
              <a:rPr lang="en-US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For the </a:t>
            </a:r>
            <a:r>
              <a:rPr lang="en-US" b="1">
                <a:solidFill>
                  <a:schemeClr val="bg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Annual Incomes</a:t>
            </a:r>
            <a:r>
              <a:rPr lang="en-US">
                <a:solidFill>
                  <a:srgbClr val="FF000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,</a:t>
            </a:r>
            <a:r>
              <a:rPr lang="en-US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a </a:t>
            </a:r>
            <a:r>
              <a:rPr lang="en-US" b="1">
                <a:solidFill>
                  <a:srgbClr val="00B0F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significant portion </a:t>
            </a:r>
            <a:r>
              <a:rPr lang="en-US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of the customers fall within the </a:t>
            </a:r>
            <a:r>
              <a:rPr lang="en-US" b="1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low-middle</a:t>
            </a:r>
            <a:r>
              <a:rPr lang="en-US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</a:t>
            </a:r>
            <a:r>
              <a:rPr lang="en-US" b="1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income range</a:t>
            </a:r>
            <a:r>
              <a:rPr lang="en-US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, from $10k - $90k, spending a moderate amount of money on our company’s products. Meanwhile, there are only a </a:t>
            </a:r>
            <a:r>
              <a:rPr lang="en-US" b="1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few customers with higher incomes </a:t>
            </a:r>
            <a:r>
              <a:rPr lang="en-US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who make purchases and contribute </a:t>
            </a:r>
            <a:r>
              <a:rPr lang="en-US" b="1">
                <a:solidFill>
                  <a:srgbClr val="00B0F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minimally</a:t>
            </a:r>
            <a:r>
              <a:rPr lang="en-US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to our revenue.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3E867DF-32CF-7043-90C9-C5DA9834EF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0295" y="569125"/>
            <a:ext cx="2686425" cy="21815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FAF2099-15A6-207E-7BA6-6DBB041547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0295" y="2844987"/>
            <a:ext cx="2705478" cy="2200582"/>
          </a:xfrm>
          <a:prstGeom prst="rect">
            <a:avLst/>
          </a:prstGeom>
        </p:spPr>
      </p:pic>
      <p:sp>
        <p:nvSpPr>
          <p:cNvPr id="4" name="Google Shape;363;p59">
            <a:extLst>
              <a:ext uri="{FF2B5EF4-FFF2-40B4-BE49-F238E27FC236}">
                <a16:creationId xmlns:a16="http://schemas.microsoft.com/office/drawing/2014/main" id="{97C1327F-4D15-63D8-369D-1A9C98925FC9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32921" y="7647"/>
            <a:ext cx="4027134" cy="46657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Customer Demographics</a:t>
            </a:r>
            <a:endParaRPr sz="2400"/>
          </a:p>
        </p:txBody>
      </p:sp>
      <p:sp>
        <p:nvSpPr>
          <p:cNvPr id="5" name="Google Shape;363;p59">
            <a:extLst>
              <a:ext uri="{FF2B5EF4-FFF2-40B4-BE49-F238E27FC236}">
                <a16:creationId xmlns:a16="http://schemas.microsoft.com/office/drawing/2014/main" id="{0348B082-C7B4-8766-4115-D255DFEA2841}"/>
              </a:ext>
            </a:extLst>
          </p:cNvPr>
          <p:cNvSpPr txBox="1">
            <a:spLocks/>
          </p:cNvSpPr>
          <p:nvPr/>
        </p:nvSpPr>
        <p:spPr>
          <a:xfrm>
            <a:off x="201397" y="474221"/>
            <a:ext cx="2532057" cy="359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erif Display"/>
              <a:buNone/>
              <a:defRPr sz="18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SG">
                <a:solidFill>
                  <a:srgbClr val="0070C0"/>
                </a:solidFill>
              </a:rPr>
              <a:t>Age Group</a:t>
            </a:r>
          </a:p>
        </p:txBody>
      </p:sp>
      <p:sp>
        <p:nvSpPr>
          <p:cNvPr id="6" name="Google Shape;363;p59">
            <a:extLst>
              <a:ext uri="{FF2B5EF4-FFF2-40B4-BE49-F238E27FC236}">
                <a16:creationId xmlns:a16="http://schemas.microsoft.com/office/drawing/2014/main" id="{A1CF8131-0039-1381-CE3C-2F10817D51AD}"/>
              </a:ext>
            </a:extLst>
          </p:cNvPr>
          <p:cNvSpPr txBox="1">
            <a:spLocks/>
          </p:cNvSpPr>
          <p:nvPr/>
        </p:nvSpPr>
        <p:spPr>
          <a:xfrm>
            <a:off x="201397" y="3062188"/>
            <a:ext cx="2532057" cy="359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erif Display"/>
              <a:buNone/>
              <a:defRPr sz="18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SG">
                <a:solidFill>
                  <a:srgbClr val="0070C0"/>
                </a:solidFill>
              </a:rPr>
              <a:t>Annual Income</a:t>
            </a:r>
          </a:p>
        </p:txBody>
      </p:sp>
    </p:spTree>
    <p:extLst>
      <p:ext uri="{BB962C8B-B14F-4D97-AF65-F5344CB8AC3E}">
        <p14:creationId xmlns:p14="http://schemas.microsoft.com/office/powerpoint/2010/main" val="2533273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4" name="Google Shape;384;p59"/>
          <p:cNvGrpSpPr/>
          <p:nvPr/>
        </p:nvGrpSpPr>
        <p:grpSpPr>
          <a:xfrm>
            <a:off x="3282900" y="2274198"/>
            <a:ext cx="181778" cy="242283"/>
            <a:chOff x="3282900" y="2274198"/>
            <a:chExt cx="181778" cy="242283"/>
          </a:xfrm>
        </p:grpSpPr>
        <p:sp>
          <p:nvSpPr>
            <p:cNvPr id="385" name="Google Shape;385;p59"/>
            <p:cNvSpPr/>
            <p:nvPr/>
          </p:nvSpPr>
          <p:spPr>
            <a:xfrm>
              <a:off x="3282900" y="2274198"/>
              <a:ext cx="181778" cy="242283"/>
            </a:xfrm>
            <a:custGeom>
              <a:avLst/>
              <a:gdLst/>
              <a:ahLst/>
              <a:cxnLst/>
              <a:rect l="l" t="t" r="r" b="b"/>
              <a:pathLst>
                <a:path w="4795" h="6391" extrusionOk="0">
                  <a:moveTo>
                    <a:pt x="2417" y="240"/>
                  </a:moveTo>
                  <a:cubicBezTo>
                    <a:pt x="2920" y="240"/>
                    <a:pt x="3407" y="427"/>
                    <a:pt x="3781" y="765"/>
                  </a:cubicBezTo>
                  <a:cubicBezTo>
                    <a:pt x="4536" y="1441"/>
                    <a:pt x="4687" y="2565"/>
                    <a:pt x="4137" y="3416"/>
                  </a:cubicBezTo>
                  <a:cubicBezTo>
                    <a:pt x="3927" y="3739"/>
                    <a:pt x="3633" y="3997"/>
                    <a:pt x="3284" y="4162"/>
                  </a:cubicBezTo>
                  <a:cubicBezTo>
                    <a:pt x="3066" y="4267"/>
                    <a:pt x="2927" y="4487"/>
                    <a:pt x="2929" y="4730"/>
                  </a:cubicBezTo>
                  <a:lnTo>
                    <a:pt x="2929" y="4870"/>
                  </a:lnTo>
                  <a:lnTo>
                    <a:pt x="1888" y="4870"/>
                  </a:lnTo>
                  <a:lnTo>
                    <a:pt x="1888" y="4730"/>
                  </a:lnTo>
                  <a:cubicBezTo>
                    <a:pt x="1888" y="4486"/>
                    <a:pt x="1748" y="4265"/>
                    <a:pt x="1529" y="4160"/>
                  </a:cubicBezTo>
                  <a:cubicBezTo>
                    <a:pt x="722" y="3778"/>
                    <a:pt x="254" y="2919"/>
                    <a:pt x="367" y="2033"/>
                  </a:cubicBezTo>
                  <a:cubicBezTo>
                    <a:pt x="483" y="1106"/>
                    <a:pt x="1242" y="357"/>
                    <a:pt x="2173" y="254"/>
                  </a:cubicBezTo>
                  <a:cubicBezTo>
                    <a:pt x="2253" y="244"/>
                    <a:pt x="2331" y="240"/>
                    <a:pt x="2412" y="240"/>
                  </a:cubicBezTo>
                  <a:cubicBezTo>
                    <a:pt x="2414" y="240"/>
                    <a:pt x="2415" y="240"/>
                    <a:pt x="2417" y="240"/>
                  </a:cubicBezTo>
                  <a:close/>
                  <a:moveTo>
                    <a:pt x="2929" y="5109"/>
                  </a:moveTo>
                  <a:lnTo>
                    <a:pt x="2929" y="5501"/>
                  </a:lnTo>
                  <a:lnTo>
                    <a:pt x="2929" y="5502"/>
                  </a:lnTo>
                  <a:cubicBezTo>
                    <a:pt x="2929" y="5576"/>
                    <a:pt x="2868" y="5638"/>
                    <a:pt x="2793" y="5638"/>
                  </a:cubicBezTo>
                  <a:lnTo>
                    <a:pt x="2024" y="5638"/>
                  </a:lnTo>
                  <a:cubicBezTo>
                    <a:pt x="1949" y="5638"/>
                    <a:pt x="1888" y="5576"/>
                    <a:pt x="1888" y="5502"/>
                  </a:cubicBezTo>
                  <a:lnTo>
                    <a:pt x="1888" y="5109"/>
                  </a:lnTo>
                  <a:close/>
                  <a:moveTo>
                    <a:pt x="2673" y="5878"/>
                  </a:moveTo>
                  <a:lnTo>
                    <a:pt x="2673" y="6014"/>
                  </a:lnTo>
                  <a:cubicBezTo>
                    <a:pt x="2673" y="6089"/>
                    <a:pt x="2611" y="6150"/>
                    <a:pt x="2537" y="6151"/>
                  </a:cubicBezTo>
                  <a:lnTo>
                    <a:pt x="2280" y="6151"/>
                  </a:lnTo>
                  <a:cubicBezTo>
                    <a:pt x="2204" y="6150"/>
                    <a:pt x="2144" y="6089"/>
                    <a:pt x="2144" y="6014"/>
                  </a:cubicBezTo>
                  <a:lnTo>
                    <a:pt x="2144" y="5878"/>
                  </a:lnTo>
                  <a:close/>
                  <a:moveTo>
                    <a:pt x="2413" y="1"/>
                  </a:moveTo>
                  <a:cubicBezTo>
                    <a:pt x="2325" y="1"/>
                    <a:pt x="2236" y="5"/>
                    <a:pt x="2147" y="15"/>
                  </a:cubicBezTo>
                  <a:cubicBezTo>
                    <a:pt x="1106" y="130"/>
                    <a:pt x="258" y="966"/>
                    <a:pt x="127" y="2004"/>
                  </a:cubicBezTo>
                  <a:cubicBezTo>
                    <a:pt x="1" y="2993"/>
                    <a:pt x="526" y="3950"/>
                    <a:pt x="1425" y="4377"/>
                  </a:cubicBezTo>
                  <a:cubicBezTo>
                    <a:pt x="1561" y="4442"/>
                    <a:pt x="1647" y="4579"/>
                    <a:pt x="1647" y="4730"/>
                  </a:cubicBezTo>
                  <a:lnTo>
                    <a:pt x="1647" y="5501"/>
                  </a:lnTo>
                  <a:cubicBezTo>
                    <a:pt x="1647" y="5663"/>
                    <a:pt x="1749" y="5807"/>
                    <a:pt x="1903" y="5858"/>
                  </a:cubicBezTo>
                  <a:lnTo>
                    <a:pt x="1903" y="6014"/>
                  </a:lnTo>
                  <a:cubicBezTo>
                    <a:pt x="1903" y="6221"/>
                    <a:pt x="2071" y="6389"/>
                    <a:pt x="2280" y="6391"/>
                  </a:cubicBezTo>
                  <a:lnTo>
                    <a:pt x="2537" y="6391"/>
                  </a:lnTo>
                  <a:cubicBezTo>
                    <a:pt x="2744" y="6389"/>
                    <a:pt x="2913" y="6221"/>
                    <a:pt x="2913" y="6014"/>
                  </a:cubicBezTo>
                  <a:lnTo>
                    <a:pt x="2913" y="5858"/>
                  </a:lnTo>
                  <a:cubicBezTo>
                    <a:pt x="3066" y="5807"/>
                    <a:pt x="3168" y="5663"/>
                    <a:pt x="3168" y="5501"/>
                  </a:cubicBezTo>
                  <a:lnTo>
                    <a:pt x="3168" y="4728"/>
                  </a:lnTo>
                  <a:cubicBezTo>
                    <a:pt x="3168" y="4580"/>
                    <a:pt x="3252" y="4443"/>
                    <a:pt x="3386" y="4378"/>
                  </a:cubicBezTo>
                  <a:cubicBezTo>
                    <a:pt x="4084" y="4050"/>
                    <a:pt x="4571" y="3394"/>
                    <a:pt x="4683" y="2631"/>
                  </a:cubicBezTo>
                  <a:cubicBezTo>
                    <a:pt x="4794" y="1868"/>
                    <a:pt x="4516" y="1100"/>
                    <a:pt x="3941" y="586"/>
                  </a:cubicBezTo>
                  <a:cubicBezTo>
                    <a:pt x="3515" y="204"/>
                    <a:pt x="2980" y="1"/>
                    <a:pt x="24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59"/>
            <p:cNvSpPr/>
            <p:nvPr/>
          </p:nvSpPr>
          <p:spPr>
            <a:xfrm rot="10800000" flipH="1">
              <a:off x="3359035" y="2354024"/>
              <a:ext cx="29550" cy="20925"/>
            </a:xfrm>
            <a:custGeom>
              <a:avLst/>
              <a:gdLst/>
              <a:ahLst/>
              <a:cxnLst/>
              <a:rect l="l" t="t" r="r" b="b"/>
              <a:pathLst>
                <a:path w="613" h="434" extrusionOk="0">
                  <a:moveTo>
                    <a:pt x="474" y="0"/>
                  </a:moveTo>
                  <a:cubicBezTo>
                    <a:pt x="454" y="0"/>
                    <a:pt x="433" y="5"/>
                    <a:pt x="414" y="17"/>
                  </a:cubicBezTo>
                  <a:lnTo>
                    <a:pt x="82" y="209"/>
                  </a:lnTo>
                  <a:cubicBezTo>
                    <a:pt x="21" y="240"/>
                    <a:pt x="1" y="315"/>
                    <a:pt x="35" y="375"/>
                  </a:cubicBezTo>
                  <a:cubicBezTo>
                    <a:pt x="57" y="413"/>
                    <a:pt x="97" y="434"/>
                    <a:pt x="138" y="434"/>
                  </a:cubicBezTo>
                  <a:cubicBezTo>
                    <a:pt x="160" y="434"/>
                    <a:pt x="182" y="428"/>
                    <a:pt x="201" y="416"/>
                  </a:cubicBezTo>
                  <a:lnTo>
                    <a:pt x="534" y="224"/>
                  </a:lnTo>
                  <a:cubicBezTo>
                    <a:pt x="592" y="192"/>
                    <a:pt x="612" y="118"/>
                    <a:pt x="578" y="60"/>
                  </a:cubicBezTo>
                  <a:cubicBezTo>
                    <a:pt x="556" y="22"/>
                    <a:pt x="516" y="0"/>
                    <a:pt x="4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7" name="Google Shape;387;p59"/>
          <p:cNvGrpSpPr/>
          <p:nvPr/>
        </p:nvGrpSpPr>
        <p:grpSpPr>
          <a:xfrm>
            <a:off x="3936713" y="846425"/>
            <a:ext cx="256546" cy="232745"/>
            <a:chOff x="3936713" y="846425"/>
            <a:chExt cx="256546" cy="232745"/>
          </a:xfrm>
        </p:grpSpPr>
        <p:sp>
          <p:nvSpPr>
            <p:cNvPr id="388" name="Google Shape;388;p59"/>
            <p:cNvSpPr/>
            <p:nvPr/>
          </p:nvSpPr>
          <p:spPr>
            <a:xfrm>
              <a:off x="3970308" y="911019"/>
              <a:ext cx="222950" cy="168151"/>
            </a:xfrm>
            <a:custGeom>
              <a:avLst/>
              <a:gdLst/>
              <a:ahLst/>
              <a:cxnLst/>
              <a:rect l="l" t="t" r="r" b="b"/>
              <a:pathLst>
                <a:path w="10240" h="7724" extrusionOk="0">
                  <a:moveTo>
                    <a:pt x="9122" y="1"/>
                  </a:moveTo>
                  <a:cubicBezTo>
                    <a:pt x="9099" y="1"/>
                    <a:pt x="9076" y="6"/>
                    <a:pt x="9055" y="16"/>
                  </a:cubicBezTo>
                  <a:cubicBezTo>
                    <a:pt x="8978" y="52"/>
                    <a:pt x="8944" y="144"/>
                    <a:pt x="8979" y="222"/>
                  </a:cubicBezTo>
                  <a:cubicBezTo>
                    <a:pt x="9899" y="2164"/>
                    <a:pt x="9484" y="4477"/>
                    <a:pt x="7945" y="5978"/>
                  </a:cubicBezTo>
                  <a:cubicBezTo>
                    <a:pt x="6983" y="6918"/>
                    <a:pt x="5714" y="7410"/>
                    <a:pt x="4428" y="7410"/>
                  </a:cubicBezTo>
                  <a:cubicBezTo>
                    <a:pt x="3659" y="7410"/>
                    <a:pt x="2885" y="7234"/>
                    <a:pt x="2167" y="6873"/>
                  </a:cubicBezTo>
                  <a:cubicBezTo>
                    <a:pt x="1574" y="6572"/>
                    <a:pt x="1047" y="6160"/>
                    <a:pt x="614" y="5656"/>
                  </a:cubicBezTo>
                  <a:lnTo>
                    <a:pt x="614" y="5656"/>
                  </a:lnTo>
                  <a:lnTo>
                    <a:pt x="1232" y="5862"/>
                  </a:lnTo>
                  <a:cubicBezTo>
                    <a:pt x="1247" y="5867"/>
                    <a:pt x="1262" y="5869"/>
                    <a:pt x="1277" y="5869"/>
                  </a:cubicBezTo>
                  <a:cubicBezTo>
                    <a:pt x="1343" y="5869"/>
                    <a:pt x="1404" y="5827"/>
                    <a:pt x="1426" y="5763"/>
                  </a:cubicBezTo>
                  <a:cubicBezTo>
                    <a:pt x="1453" y="5682"/>
                    <a:pt x="1411" y="5594"/>
                    <a:pt x="1331" y="5565"/>
                  </a:cubicBezTo>
                  <a:lnTo>
                    <a:pt x="220" y="5195"/>
                  </a:lnTo>
                  <a:cubicBezTo>
                    <a:pt x="203" y="5189"/>
                    <a:pt x="186" y="5187"/>
                    <a:pt x="170" y="5187"/>
                  </a:cubicBezTo>
                  <a:cubicBezTo>
                    <a:pt x="78" y="5187"/>
                    <a:pt x="0" y="5268"/>
                    <a:pt x="15" y="5366"/>
                  </a:cubicBezTo>
                  <a:lnTo>
                    <a:pt x="200" y="6663"/>
                  </a:lnTo>
                  <a:cubicBezTo>
                    <a:pt x="211" y="6740"/>
                    <a:pt x="277" y="6798"/>
                    <a:pt x="355" y="6798"/>
                  </a:cubicBezTo>
                  <a:cubicBezTo>
                    <a:pt x="363" y="6798"/>
                    <a:pt x="369" y="6797"/>
                    <a:pt x="377" y="6795"/>
                  </a:cubicBezTo>
                  <a:cubicBezTo>
                    <a:pt x="462" y="6783"/>
                    <a:pt x="523" y="6704"/>
                    <a:pt x="509" y="6619"/>
                  </a:cubicBezTo>
                  <a:lnTo>
                    <a:pt x="407" y="5895"/>
                  </a:lnTo>
                  <a:lnTo>
                    <a:pt x="407" y="5895"/>
                  </a:lnTo>
                  <a:cubicBezTo>
                    <a:pt x="861" y="6414"/>
                    <a:pt x="1410" y="6841"/>
                    <a:pt x="2025" y="7153"/>
                  </a:cubicBezTo>
                  <a:cubicBezTo>
                    <a:pt x="2788" y="7537"/>
                    <a:pt x="3611" y="7724"/>
                    <a:pt x="4428" y="7724"/>
                  </a:cubicBezTo>
                  <a:cubicBezTo>
                    <a:pt x="5794" y="7724"/>
                    <a:pt x="7142" y="7201"/>
                    <a:pt x="8165" y="6203"/>
                  </a:cubicBezTo>
                  <a:cubicBezTo>
                    <a:pt x="9798" y="4608"/>
                    <a:pt x="10239" y="2152"/>
                    <a:pt x="9262" y="89"/>
                  </a:cubicBezTo>
                  <a:lnTo>
                    <a:pt x="9262" y="87"/>
                  </a:lnTo>
                  <a:cubicBezTo>
                    <a:pt x="9235" y="32"/>
                    <a:pt x="9180" y="1"/>
                    <a:pt x="91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59"/>
            <p:cNvSpPr/>
            <p:nvPr/>
          </p:nvSpPr>
          <p:spPr>
            <a:xfrm>
              <a:off x="3936713" y="846425"/>
              <a:ext cx="226565" cy="168217"/>
            </a:xfrm>
            <a:custGeom>
              <a:avLst/>
              <a:gdLst/>
              <a:ahLst/>
              <a:cxnLst/>
              <a:rect l="l" t="t" r="r" b="b"/>
              <a:pathLst>
                <a:path w="10406" h="7727" extrusionOk="0">
                  <a:moveTo>
                    <a:pt x="5972" y="1"/>
                  </a:moveTo>
                  <a:cubicBezTo>
                    <a:pt x="4961" y="1"/>
                    <a:pt x="3942" y="287"/>
                    <a:pt x="3043" y="876"/>
                  </a:cubicBezTo>
                  <a:cubicBezTo>
                    <a:pt x="811" y="2340"/>
                    <a:pt x="1" y="5226"/>
                    <a:pt x="1144" y="7637"/>
                  </a:cubicBezTo>
                  <a:cubicBezTo>
                    <a:pt x="1171" y="7692"/>
                    <a:pt x="1226" y="7727"/>
                    <a:pt x="1285" y="7727"/>
                  </a:cubicBezTo>
                  <a:cubicBezTo>
                    <a:pt x="1309" y="7727"/>
                    <a:pt x="1332" y="7721"/>
                    <a:pt x="1352" y="7711"/>
                  </a:cubicBezTo>
                  <a:cubicBezTo>
                    <a:pt x="1432" y="7674"/>
                    <a:pt x="1464" y="7581"/>
                    <a:pt x="1428" y="7502"/>
                  </a:cubicBezTo>
                  <a:cubicBezTo>
                    <a:pt x="347" y="5226"/>
                    <a:pt x="1118" y="2500"/>
                    <a:pt x="3232" y="1125"/>
                  </a:cubicBezTo>
                  <a:cubicBezTo>
                    <a:pt x="4074" y="578"/>
                    <a:pt x="5026" y="313"/>
                    <a:pt x="5971" y="313"/>
                  </a:cubicBezTo>
                  <a:cubicBezTo>
                    <a:pt x="7396" y="313"/>
                    <a:pt x="8804" y="917"/>
                    <a:pt x="9791" y="2068"/>
                  </a:cubicBezTo>
                  <a:lnTo>
                    <a:pt x="9175" y="1862"/>
                  </a:lnTo>
                  <a:cubicBezTo>
                    <a:pt x="9159" y="1856"/>
                    <a:pt x="9142" y="1854"/>
                    <a:pt x="9126" y="1854"/>
                  </a:cubicBezTo>
                  <a:cubicBezTo>
                    <a:pt x="9060" y="1854"/>
                    <a:pt x="8999" y="1895"/>
                    <a:pt x="8977" y="1961"/>
                  </a:cubicBezTo>
                  <a:cubicBezTo>
                    <a:pt x="8949" y="2043"/>
                    <a:pt x="8993" y="2131"/>
                    <a:pt x="9075" y="2159"/>
                  </a:cubicBezTo>
                  <a:lnTo>
                    <a:pt x="10187" y="2529"/>
                  </a:lnTo>
                  <a:cubicBezTo>
                    <a:pt x="10204" y="2535"/>
                    <a:pt x="10221" y="2537"/>
                    <a:pt x="10237" y="2537"/>
                  </a:cubicBezTo>
                  <a:cubicBezTo>
                    <a:pt x="10328" y="2537"/>
                    <a:pt x="10405" y="2457"/>
                    <a:pt x="10392" y="2358"/>
                  </a:cubicBezTo>
                  <a:lnTo>
                    <a:pt x="10206" y="1062"/>
                  </a:lnTo>
                  <a:cubicBezTo>
                    <a:pt x="10195" y="983"/>
                    <a:pt x="10128" y="927"/>
                    <a:pt x="10052" y="927"/>
                  </a:cubicBezTo>
                  <a:cubicBezTo>
                    <a:pt x="10044" y="927"/>
                    <a:pt x="10037" y="928"/>
                    <a:pt x="10030" y="929"/>
                  </a:cubicBezTo>
                  <a:cubicBezTo>
                    <a:pt x="9943" y="941"/>
                    <a:pt x="9884" y="1020"/>
                    <a:pt x="9896" y="1105"/>
                  </a:cubicBezTo>
                  <a:lnTo>
                    <a:pt x="10000" y="1829"/>
                  </a:lnTo>
                  <a:cubicBezTo>
                    <a:pt x="8951" y="629"/>
                    <a:pt x="7470" y="1"/>
                    <a:pt x="59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59"/>
            <p:cNvSpPr/>
            <p:nvPr/>
          </p:nvSpPr>
          <p:spPr>
            <a:xfrm>
              <a:off x="4037477" y="908101"/>
              <a:ext cx="10908" cy="18069"/>
            </a:xfrm>
            <a:custGeom>
              <a:avLst/>
              <a:gdLst/>
              <a:ahLst/>
              <a:cxnLst/>
              <a:rect l="l" t="t" r="r" b="b"/>
              <a:pathLst>
                <a:path w="501" h="830" extrusionOk="0">
                  <a:moveTo>
                    <a:pt x="335" y="1"/>
                  </a:moveTo>
                  <a:cubicBezTo>
                    <a:pt x="247" y="2"/>
                    <a:pt x="179" y="73"/>
                    <a:pt x="180" y="159"/>
                  </a:cubicBezTo>
                  <a:lnTo>
                    <a:pt x="185" y="448"/>
                  </a:lnTo>
                  <a:lnTo>
                    <a:pt x="68" y="558"/>
                  </a:lnTo>
                  <a:cubicBezTo>
                    <a:pt x="4" y="617"/>
                    <a:pt x="1" y="718"/>
                    <a:pt x="61" y="781"/>
                  </a:cubicBezTo>
                  <a:cubicBezTo>
                    <a:pt x="92" y="814"/>
                    <a:pt x="133" y="830"/>
                    <a:pt x="174" y="830"/>
                  </a:cubicBezTo>
                  <a:cubicBezTo>
                    <a:pt x="214" y="830"/>
                    <a:pt x="254" y="815"/>
                    <a:pt x="285" y="785"/>
                  </a:cubicBezTo>
                  <a:lnTo>
                    <a:pt x="451" y="628"/>
                  </a:lnTo>
                  <a:cubicBezTo>
                    <a:pt x="481" y="597"/>
                    <a:pt x="500" y="555"/>
                    <a:pt x="499" y="511"/>
                  </a:cubicBezTo>
                  <a:lnTo>
                    <a:pt x="494" y="155"/>
                  </a:lnTo>
                  <a:cubicBezTo>
                    <a:pt x="492" y="69"/>
                    <a:pt x="422" y="1"/>
                    <a:pt x="3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59"/>
            <p:cNvSpPr/>
            <p:nvPr/>
          </p:nvSpPr>
          <p:spPr>
            <a:xfrm>
              <a:off x="3970961" y="875641"/>
              <a:ext cx="189094" cy="174356"/>
            </a:xfrm>
            <a:custGeom>
              <a:avLst/>
              <a:gdLst/>
              <a:ahLst/>
              <a:cxnLst/>
              <a:rect l="l" t="t" r="r" b="b"/>
              <a:pathLst>
                <a:path w="8685" h="8009" extrusionOk="0">
                  <a:moveTo>
                    <a:pt x="3011" y="3067"/>
                  </a:moveTo>
                  <a:lnTo>
                    <a:pt x="3224" y="3092"/>
                  </a:lnTo>
                  <a:cubicBezTo>
                    <a:pt x="3237" y="3094"/>
                    <a:pt x="3249" y="3094"/>
                    <a:pt x="3262" y="3094"/>
                  </a:cubicBezTo>
                  <a:cubicBezTo>
                    <a:pt x="3284" y="3094"/>
                    <a:pt x="3306" y="3092"/>
                    <a:pt x="3328" y="3087"/>
                  </a:cubicBezTo>
                  <a:lnTo>
                    <a:pt x="3328" y="3087"/>
                  </a:lnTo>
                  <a:lnTo>
                    <a:pt x="3164" y="3449"/>
                  </a:lnTo>
                  <a:lnTo>
                    <a:pt x="2897" y="3374"/>
                  </a:lnTo>
                  <a:lnTo>
                    <a:pt x="3011" y="3067"/>
                  </a:lnTo>
                  <a:close/>
                  <a:moveTo>
                    <a:pt x="4056" y="2991"/>
                  </a:moveTo>
                  <a:lnTo>
                    <a:pt x="4366" y="3371"/>
                  </a:lnTo>
                  <a:lnTo>
                    <a:pt x="4329" y="3476"/>
                  </a:lnTo>
                  <a:cubicBezTo>
                    <a:pt x="4302" y="3558"/>
                    <a:pt x="4347" y="3647"/>
                    <a:pt x="4428" y="3675"/>
                  </a:cubicBezTo>
                  <a:cubicBezTo>
                    <a:pt x="4445" y="3680"/>
                    <a:pt x="4461" y="3683"/>
                    <a:pt x="4479" y="3683"/>
                  </a:cubicBezTo>
                  <a:cubicBezTo>
                    <a:pt x="4546" y="3683"/>
                    <a:pt x="4605" y="3640"/>
                    <a:pt x="4627" y="3577"/>
                  </a:cubicBezTo>
                  <a:lnTo>
                    <a:pt x="4667" y="3458"/>
                  </a:lnTo>
                  <a:cubicBezTo>
                    <a:pt x="4700" y="3364"/>
                    <a:pt x="4681" y="3260"/>
                    <a:pt x="4616" y="3184"/>
                  </a:cubicBezTo>
                  <a:lnTo>
                    <a:pt x="4533" y="3081"/>
                  </a:lnTo>
                  <a:lnTo>
                    <a:pt x="4809" y="3291"/>
                  </a:lnTo>
                  <a:cubicBezTo>
                    <a:pt x="4836" y="3313"/>
                    <a:pt x="4869" y="3324"/>
                    <a:pt x="4903" y="3324"/>
                  </a:cubicBezTo>
                  <a:cubicBezTo>
                    <a:pt x="4923" y="3324"/>
                    <a:pt x="4944" y="3320"/>
                    <a:pt x="4963" y="3312"/>
                  </a:cubicBezTo>
                  <a:lnTo>
                    <a:pt x="5161" y="3228"/>
                  </a:lnTo>
                  <a:lnTo>
                    <a:pt x="5284" y="3365"/>
                  </a:lnTo>
                  <a:cubicBezTo>
                    <a:pt x="5313" y="3400"/>
                    <a:pt x="5356" y="3418"/>
                    <a:pt x="5400" y="3418"/>
                  </a:cubicBezTo>
                  <a:cubicBezTo>
                    <a:pt x="5404" y="3418"/>
                    <a:pt x="5409" y="3418"/>
                    <a:pt x="5413" y="3418"/>
                  </a:cubicBezTo>
                  <a:lnTo>
                    <a:pt x="5799" y="3386"/>
                  </a:lnTo>
                  <a:lnTo>
                    <a:pt x="5813" y="3453"/>
                  </a:lnTo>
                  <a:cubicBezTo>
                    <a:pt x="5826" y="3516"/>
                    <a:pt x="5781" y="3577"/>
                    <a:pt x="5715" y="3582"/>
                  </a:cubicBezTo>
                  <a:lnTo>
                    <a:pt x="5044" y="3636"/>
                  </a:lnTo>
                  <a:cubicBezTo>
                    <a:pt x="4895" y="3647"/>
                    <a:pt x="4782" y="3777"/>
                    <a:pt x="4790" y="3927"/>
                  </a:cubicBezTo>
                  <a:lnTo>
                    <a:pt x="4348" y="3779"/>
                  </a:lnTo>
                  <a:cubicBezTo>
                    <a:pt x="4336" y="3776"/>
                    <a:pt x="4328" y="3765"/>
                    <a:pt x="4327" y="3753"/>
                  </a:cubicBezTo>
                  <a:cubicBezTo>
                    <a:pt x="4298" y="3586"/>
                    <a:pt x="4154" y="3464"/>
                    <a:pt x="3985" y="3462"/>
                  </a:cubicBezTo>
                  <a:lnTo>
                    <a:pt x="3977" y="3462"/>
                  </a:lnTo>
                  <a:lnTo>
                    <a:pt x="3495" y="3474"/>
                  </a:lnTo>
                  <a:lnTo>
                    <a:pt x="3637" y="3162"/>
                  </a:lnTo>
                  <a:cubicBezTo>
                    <a:pt x="3650" y="3134"/>
                    <a:pt x="3674" y="3112"/>
                    <a:pt x="3703" y="3103"/>
                  </a:cubicBezTo>
                  <a:lnTo>
                    <a:pt x="4056" y="2991"/>
                  </a:lnTo>
                  <a:close/>
                  <a:moveTo>
                    <a:pt x="7700" y="3527"/>
                  </a:moveTo>
                  <a:cubicBezTo>
                    <a:pt x="7728" y="3527"/>
                    <a:pt x="7755" y="3537"/>
                    <a:pt x="7777" y="3558"/>
                  </a:cubicBezTo>
                  <a:lnTo>
                    <a:pt x="8093" y="3868"/>
                  </a:lnTo>
                  <a:cubicBezTo>
                    <a:pt x="8096" y="3963"/>
                    <a:pt x="8096" y="4059"/>
                    <a:pt x="8092" y="4154"/>
                  </a:cubicBezTo>
                  <a:cubicBezTo>
                    <a:pt x="8047" y="5227"/>
                    <a:pt x="7539" y="6229"/>
                    <a:pt x="6696" y="6896"/>
                  </a:cubicBezTo>
                  <a:cubicBezTo>
                    <a:pt x="6754" y="6814"/>
                    <a:pt x="6804" y="6727"/>
                    <a:pt x="6843" y="6634"/>
                  </a:cubicBezTo>
                  <a:lnTo>
                    <a:pt x="7563" y="4970"/>
                  </a:lnTo>
                  <a:cubicBezTo>
                    <a:pt x="7608" y="4866"/>
                    <a:pt x="7531" y="4751"/>
                    <a:pt x="7420" y="4751"/>
                  </a:cubicBezTo>
                  <a:cubicBezTo>
                    <a:pt x="7415" y="4751"/>
                    <a:pt x="7411" y="4752"/>
                    <a:pt x="7407" y="4752"/>
                  </a:cubicBezTo>
                  <a:lnTo>
                    <a:pt x="7337" y="4757"/>
                  </a:lnTo>
                  <a:lnTo>
                    <a:pt x="7728" y="3981"/>
                  </a:lnTo>
                  <a:cubicBezTo>
                    <a:pt x="7792" y="3853"/>
                    <a:pt x="7753" y="3695"/>
                    <a:pt x="7634" y="3613"/>
                  </a:cubicBezTo>
                  <a:lnTo>
                    <a:pt x="7600" y="3589"/>
                  </a:lnTo>
                  <a:lnTo>
                    <a:pt x="7609" y="3577"/>
                  </a:lnTo>
                  <a:cubicBezTo>
                    <a:pt x="7629" y="3544"/>
                    <a:pt x="7664" y="3527"/>
                    <a:pt x="7700" y="3527"/>
                  </a:cubicBezTo>
                  <a:close/>
                  <a:moveTo>
                    <a:pt x="4405" y="1"/>
                  </a:moveTo>
                  <a:cubicBezTo>
                    <a:pt x="3376" y="1"/>
                    <a:pt x="2350" y="395"/>
                    <a:pt x="1571" y="1174"/>
                  </a:cubicBezTo>
                  <a:cubicBezTo>
                    <a:pt x="104" y="2641"/>
                    <a:pt x="0" y="4988"/>
                    <a:pt x="1333" y="6580"/>
                  </a:cubicBezTo>
                  <a:cubicBezTo>
                    <a:pt x="1363" y="6616"/>
                    <a:pt x="1407" y="6635"/>
                    <a:pt x="1452" y="6635"/>
                  </a:cubicBezTo>
                  <a:cubicBezTo>
                    <a:pt x="1488" y="6635"/>
                    <a:pt x="1524" y="6623"/>
                    <a:pt x="1554" y="6598"/>
                  </a:cubicBezTo>
                  <a:cubicBezTo>
                    <a:pt x="1620" y="6542"/>
                    <a:pt x="1628" y="6444"/>
                    <a:pt x="1572" y="6378"/>
                  </a:cubicBezTo>
                  <a:cubicBezTo>
                    <a:pt x="668" y="5299"/>
                    <a:pt x="454" y="3799"/>
                    <a:pt x="1023" y="2511"/>
                  </a:cubicBezTo>
                  <a:cubicBezTo>
                    <a:pt x="1591" y="1224"/>
                    <a:pt x="2843" y="370"/>
                    <a:pt x="4251" y="314"/>
                  </a:cubicBezTo>
                  <a:cubicBezTo>
                    <a:pt x="4302" y="312"/>
                    <a:pt x="4354" y="311"/>
                    <a:pt x="4405" y="311"/>
                  </a:cubicBezTo>
                  <a:cubicBezTo>
                    <a:pt x="4563" y="311"/>
                    <a:pt x="4721" y="320"/>
                    <a:pt x="4877" y="341"/>
                  </a:cubicBezTo>
                  <a:lnTo>
                    <a:pt x="5090" y="602"/>
                  </a:lnTo>
                  <a:lnTo>
                    <a:pt x="5001" y="809"/>
                  </a:lnTo>
                  <a:lnTo>
                    <a:pt x="4873" y="579"/>
                  </a:lnTo>
                  <a:cubicBezTo>
                    <a:pt x="4846" y="529"/>
                    <a:pt x="4794" y="498"/>
                    <a:pt x="4736" y="498"/>
                  </a:cubicBezTo>
                  <a:lnTo>
                    <a:pt x="4234" y="498"/>
                  </a:lnTo>
                  <a:cubicBezTo>
                    <a:pt x="4176" y="500"/>
                    <a:pt x="4122" y="532"/>
                    <a:pt x="4095" y="583"/>
                  </a:cubicBezTo>
                  <a:lnTo>
                    <a:pt x="3742" y="1256"/>
                  </a:lnTo>
                  <a:cubicBezTo>
                    <a:pt x="3640" y="1451"/>
                    <a:pt x="3769" y="1688"/>
                    <a:pt x="3990" y="1706"/>
                  </a:cubicBezTo>
                  <a:lnTo>
                    <a:pt x="4270" y="1729"/>
                  </a:lnTo>
                  <a:cubicBezTo>
                    <a:pt x="4274" y="1729"/>
                    <a:pt x="4278" y="1729"/>
                    <a:pt x="4282" y="1729"/>
                  </a:cubicBezTo>
                  <a:cubicBezTo>
                    <a:pt x="4334" y="1729"/>
                    <a:pt x="4382" y="1705"/>
                    <a:pt x="4411" y="1663"/>
                  </a:cubicBezTo>
                  <a:lnTo>
                    <a:pt x="4518" y="1510"/>
                  </a:lnTo>
                  <a:lnTo>
                    <a:pt x="4574" y="1583"/>
                  </a:lnTo>
                  <a:lnTo>
                    <a:pt x="4537" y="1852"/>
                  </a:lnTo>
                  <a:lnTo>
                    <a:pt x="4056" y="1924"/>
                  </a:lnTo>
                  <a:cubicBezTo>
                    <a:pt x="4031" y="1928"/>
                    <a:pt x="4006" y="1937"/>
                    <a:pt x="3986" y="1952"/>
                  </a:cubicBezTo>
                  <a:lnTo>
                    <a:pt x="3367" y="2406"/>
                  </a:lnTo>
                  <a:cubicBezTo>
                    <a:pt x="3337" y="2429"/>
                    <a:pt x="3316" y="2460"/>
                    <a:pt x="3308" y="2496"/>
                  </a:cubicBezTo>
                  <a:lnTo>
                    <a:pt x="3240" y="2780"/>
                  </a:lnTo>
                  <a:lnTo>
                    <a:pt x="3030" y="2754"/>
                  </a:lnTo>
                  <a:cubicBezTo>
                    <a:pt x="3019" y="2753"/>
                    <a:pt x="3007" y="2752"/>
                    <a:pt x="2995" y="2752"/>
                  </a:cubicBezTo>
                  <a:cubicBezTo>
                    <a:pt x="2875" y="2752"/>
                    <a:pt x="2765" y="2826"/>
                    <a:pt x="2723" y="2941"/>
                  </a:cubicBezTo>
                  <a:lnTo>
                    <a:pt x="2596" y="3289"/>
                  </a:lnTo>
                  <a:cubicBezTo>
                    <a:pt x="2536" y="3446"/>
                    <a:pt x="2624" y="3620"/>
                    <a:pt x="2787" y="3667"/>
                  </a:cubicBezTo>
                  <a:lnTo>
                    <a:pt x="2791" y="3668"/>
                  </a:lnTo>
                  <a:lnTo>
                    <a:pt x="2787" y="3670"/>
                  </a:lnTo>
                  <a:cubicBezTo>
                    <a:pt x="2639" y="3736"/>
                    <a:pt x="2540" y="3878"/>
                    <a:pt x="2534" y="4040"/>
                  </a:cubicBezTo>
                  <a:lnTo>
                    <a:pt x="2531" y="4117"/>
                  </a:lnTo>
                  <a:lnTo>
                    <a:pt x="2092" y="4619"/>
                  </a:lnTo>
                  <a:cubicBezTo>
                    <a:pt x="2025" y="4697"/>
                    <a:pt x="1987" y="4795"/>
                    <a:pt x="1987" y="4897"/>
                  </a:cubicBezTo>
                  <a:lnTo>
                    <a:pt x="1987" y="5480"/>
                  </a:lnTo>
                  <a:cubicBezTo>
                    <a:pt x="1987" y="5631"/>
                    <a:pt x="2049" y="5774"/>
                    <a:pt x="2157" y="5879"/>
                  </a:cubicBezTo>
                  <a:lnTo>
                    <a:pt x="2575" y="6283"/>
                  </a:lnTo>
                  <a:cubicBezTo>
                    <a:pt x="2667" y="6371"/>
                    <a:pt x="2785" y="6425"/>
                    <a:pt x="2912" y="6436"/>
                  </a:cubicBezTo>
                  <a:lnTo>
                    <a:pt x="4146" y="6542"/>
                  </a:lnTo>
                  <a:lnTo>
                    <a:pt x="4142" y="6581"/>
                  </a:lnTo>
                  <a:cubicBezTo>
                    <a:pt x="4123" y="6732"/>
                    <a:pt x="4187" y="6882"/>
                    <a:pt x="4309" y="6973"/>
                  </a:cubicBezTo>
                  <a:lnTo>
                    <a:pt x="4527" y="7135"/>
                  </a:lnTo>
                  <a:lnTo>
                    <a:pt x="4512" y="7182"/>
                  </a:lnTo>
                  <a:cubicBezTo>
                    <a:pt x="4463" y="7343"/>
                    <a:pt x="4514" y="7518"/>
                    <a:pt x="4642" y="7627"/>
                  </a:cubicBezTo>
                  <a:lnTo>
                    <a:pt x="4705" y="7683"/>
                  </a:lnTo>
                  <a:cubicBezTo>
                    <a:pt x="4655" y="7688"/>
                    <a:pt x="4604" y="7691"/>
                    <a:pt x="4551" y="7693"/>
                  </a:cubicBezTo>
                  <a:cubicBezTo>
                    <a:pt x="4501" y="7695"/>
                    <a:pt x="4450" y="7696"/>
                    <a:pt x="4400" y="7696"/>
                  </a:cubicBezTo>
                  <a:cubicBezTo>
                    <a:pt x="3534" y="7696"/>
                    <a:pt x="2693" y="7392"/>
                    <a:pt x="2027" y="6832"/>
                  </a:cubicBezTo>
                  <a:cubicBezTo>
                    <a:pt x="1998" y="6807"/>
                    <a:pt x="1962" y="6795"/>
                    <a:pt x="1927" y="6795"/>
                  </a:cubicBezTo>
                  <a:cubicBezTo>
                    <a:pt x="1882" y="6795"/>
                    <a:pt x="1838" y="6814"/>
                    <a:pt x="1807" y="6851"/>
                  </a:cubicBezTo>
                  <a:cubicBezTo>
                    <a:pt x="1752" y="6917"/>
                    <a:pt x="1760" y="7016"/>
                    <a:pt x="1826" y="7071"/>
                  </a:cubicBezTo>
                  <a:cubicBezTo>
                    <a:pt x="2546" y="7677"/>
                    <a:pt x="3455" y="8008"/>
                    <a:pt x="4395" y="8008"/>
                  </a:cubicBezTo>
                  <a:cubicBezTo>
                    <a:pt x="4397" y="8008"/>
                    <a:pt x="4399" y="8008"/>
                    <a:pt x="4401" y="8008"/>
                  </a:cubicBezTo>
                  <a:cubicBezTo>
                    <a:pt x="4455" y="8008"/>
                    <a:pt x="4510" y="8008"/>
                    <a:pt x="4565" y="8006"/>
                  </a:cubicBezTo>
                  <a:cubicBezTo>
                    <a:pt x="6091" y="7944"/>
                    <a:pt x="7450" y="7019"/>
                    <a:pt x="8066" y="5622"/>
                  </a:cubicBezTo>
                  <a:cubicBezTo>
                    <a:pt x="8684" y="4223"/>
                    <a:pt x="8453" y="2597"/>
                    <a:pt x="7470" y="1427"/>
                  </a:cubicBezTo>
                  <a:cubicBezTo>
                    <a:pt x="7439" y="1390"/>
                    <a:pt x="7395" y="1372"/>
                    <a:pt x="7350" y="1372"/>
                  </a:cubicBezTo>
                  <a:cubicBezTo>
                    <a:pt x="7314" y="1372"/>
                    <a:pt x="7278" y="1384"/>
                    <a:pt x="7249" y="1408"/>
                  </a:cubicBezTo>
                  <a:cubicBezTo>
                    <a:pt x="7183" y="1465"/>
                    <a:pt x="7175" y="1563"/>
                    <a:pt x="7230" y="1629"/>
                  </a:cubicBezTo>
                  <a:cubicBezTo>
                    <a:pt x="7653" y="2131"/>
                    <a:pt x="7933" y="2735"/>
                    <a:pt x="8042" y="3382"/>
                  </a:cubicBezTo>
                  <a:lnTo>
                    <a:pt x="7995" y="3336"/>
                  </a:lnTo>
                  <a:cubicBezTo>
                    <a:pt x="7912" y="3254"/>
                    <a:pt x="7806" y="3215"/>
                    <a:pt x="7700" y="3215"/>
                  </a:cubicBezTo>
                  <a:cubicBezTo>
                    <a:pt x="7561" y="3215"/>
                    <a:pt x="7424" y="3282"/>
                    <a:pt x="7343" y="3411"/>
                  </a:cubicBezTo>
                  <a:lnTo>
                    <a:pt x="7316" y="3453"/>
                  </a:lnTo>
                  <a:cubicBezTo>
                    <a:pt x="7241" y="3453"/>
                    <a:pt x="7168" y="3480"/>
                    <a:pt x="7115" y="3531"/>
                  </a:cubicBezTo>
                  <a:lnTo>
                    <a:pt x="6909" y="3287"/>
                  </a:lnTo>
                  <a:cubicBezTo>
                    <a:pt x="6877" y="3248"/>
                    <a:pt x="6831" y="3227"/>
                    <a:pt x="6785" y="3227"/>
                  </a:cubicBezTo>
                  <a:cubicBezTo>
                    <a:pt x="6749" y="3227"/>
                    <a:pt x="6713" y="3239"/>
                    <a:pt x="6684" y="3264"/>
                  </a:cubicBezTo>
                  <a:cubicBezTo>
                    <a:pt x="6616" y="3321"/>
                    <a:pt x="6610" y="3423"/>
                    <a:pt x="6669" y="3489"/>
                  </a:cubicBezTo>
                  <a:lnTo>
                    <a:pt x="6984" y="3862"/>
                  </a:lnTo>
                  <a:cubicBezTo>
                    <a:pt x="7015" y="3899"/>
                    <a:pt x="7060" y="3918"/>
                    <a:pt x="7104" y="3918"/>
                  </a:cubicBezTo>
                  <a:cubicBezTo>
                    <a:pt x="7144" y="3918"/>
                    <a:pt x="7183" y="3903"/>
                    <a:pt x="7214" y="3873"/>
                  </a:cubicBezTo>
                  <a:lnTo>
                    <a:pt x="7315" y="3773"/>
                  </a:lnTo>
                  <a:lnTo>
                    <a:pt x="7439" y="3859"/>
                  </a:lnTo>
                  <a:lnTo>
                    <a:pt x="6973" y="4784"/>
                  </a:lnTo>
                  <a:lnTo>
                    <a:pt x="6948" y="4787"/>
                  </a:lnTo>
                  <a:cubicBezTo>
                    <a:pt x="6945" y="4787"/>
                    <a:pt x="6942" y="4787"/>
                    <a:pt x="6939" y="4787"/>
                  </a:cubicBezTo>
                  <a:cubicBezTo>
                    <a:pt x="6907" y="4787"/>
                    <a:pt x="6876" y="4773"/>
                    <a:pt x="6856" y="4747"/>
                  </a:cubicBezTo>
                  <a:lnTo>
                    <a:pt x="6236" y="3991"/>
                  </a:lnTo>
                  <a:cubicBezTo>
                    <a:pt x="6204" y="3954"/>
                    <a:pt x="6160" y="3934"/>
                    <a:pt x="6115" y="3934"/>
                  </a:cubicBezTo>
                  <a:cubicBezTo>
                    <a:pt x="6079" y="3934"/>
                    <a:pt x="6044" y="3946"/>
                    <a:pt x="6015" y="3970"/>
                  </a:cubicBezTo>
                  <a:cubicBezTo>
                    <a:pt x="5947" y="4025"/>
                    <a:pt x="5938" y="4123"/>
                    <a:pt x="5993" y="4189"/>
                  </a:cubicBezTo>
                  <a:lnTo>
                    <a:pt x="6614" y="4946"/>
                  </a:lnTo>
                  <a:cubicBezTo>
                    <a:pt x="6694" y="5045"/>
                    <a:pt x="6814" y="5100"/>
                    <a:pt x="6941" y="5100"/>
                  </a:cubicBezTo>
                  <a:cubicBezTo>
                    <a:pt x="6951" y="5100"/>
                    <a:pt x="6961" y="5100"/>
                    <a:pt x="6970" y="5099"/>
                  </a:cubicBezTo>
                  <a:lnTo>
                    <a:pt x="7172" y="5084"/>
                  </a:lnTo>
                  <a:lnTo>
                    <a:pt x="7172" y="5084"/>
                  </a:lnTo>
                  <a:lnTo>
                    <a:pt x="6556" y="6510"/>
                  </a:lnTo>
                  <a:cubicBezTo>
                    <a:pt x="6511" y="6614"/>
                    <a:pt x="6451" y="6711"/>
                    <a:pt x="6380" y="6797"/>
                  </a:cubicBezTo>
                  <a:lnTo>
                    <a:pt x="5887" y="7385"/>
                  </a:lnTo>
                  <a:cubicBezTo>
                    <a:pt x="5639" y="7494"/>
                    <a:pt x="5382" y="7575"/>
                    <a:pt x="5117" y="7626"/>
                  </a:cubicBezTo>
                  <a:lnTo>
                    <a:pt x="4846" y="7390"/>
                  </a:lnTo>
                  <a:cubicBezTo>
                    <a:pt x="4813" y="7364"/>
                    <a:pt x="4799" y="7318"/>
                    <a:pt x="4813" y="7276"/>
                  </a:cubicBezTo>
                  <a:lnTo>
                    <a:pt x="4860" y="7123"/>
                  </a:lnTo>
                  <a:cubicBezTo>
                    <a:pt x="4879" y="7059"/>
                    <a:pt x="4857" y="6991"/>
                    <a:pt x="4803" y="6950"/>
                  </a:cubicBezTo>
                  <a:lnTo>
                    <a:pt x="4496" y="6721"/>
                  </a:lnTo>
                  <a:cubicBezTo>
                    <a:pt x="4465" y="6699"/>
                    <a:pt x="4448" y="6659"/>
                    <a:pt x="4453" y="6620"/>
                  </a:cubicBezTo>
                  <a:lnTo>
                    <a:pt x="4479" y="6421"/>
                  </a:lnTo>
                  <a:cubicBezTo>
                    <a:pt x="4490" y="6332"/>
                    <a:pt x="4425" y="6253"/>
                    <a:pt x="4336" y="6245"/>
                  </a:cubicBezTo>
                  <a:lnTo>
                    <a:pt x="2940" y="6125"/>
                  </a:lnTo>
                  <a:cubicBezTo>
                    <a:pt x="2885" y="6120"/>
                    <a:pt x="2832" y="6095"/>
                    <a:pt x="2793" y="6058"/>
                  </a:cubicBezTo>
                  <a:lnTo>
                    <a:pt x="2375" y="5654"/>
                  </a:lnTo>
                  <a:cubicBezTo>
                    <a:pt x="2328" y="5608"/>
                    <a:pt x="2301" y="5545"/>
                    <a:pt x="2301" y="5480"/>
                  </a:cubicBezTo>
                  <a:lnTo>
                    <a:pt x="2301" y="4899"/>
                  </a:lnTo>
                  <a:cubicBezTo>
                    <a:pt x="2301" y="4872"/>
                    <a:pt x="2310" y="4846"/>
                    <a:pt x="2328" y="4827"/>
                  </a:cubicBezTo>
                  <a:lnTo>
                    <a:pt x="2804" y="4282"/>
                  </a:lnTo>
                  <a:cubicBezTo>
                    <a:pt x="2828" y="4255"/>
                    <a:pt x="2842" y="4222"/>
                    <a:pt x="2843" y="4185"/>
                  </a:cubicBezTo>
                  <a:lnTo>
                    <a:pt x="2847" y="4053"/>
                  </a:lnTo>
                  <a:cubicBezTo>
                    <a:pt x="2849" y="4012"/>
                    <a:pt x="2874" y="3974"/>
                    <a:pt x="2912" y="3958"/>
                  </a:cubicBezTo>
                  <a:lnTo>
                    <a:pt x="3285" y="3794"/>
                  </a:lnTo>
                  <a:lnTo>
                    <a:pt x="3985" y="3777"/>
                  </a:lnTo>
                  <a:cubicBezTo>
                    <a:pt x="3986" y="3777"/>
                    <a:pt x="3986" y="3777"/>
                    <a:pt x="3987" y="3777"/>
                  </a:cubicBezTo>
                  <a:cubicBezTo>
                    <a:pt x="4002" y="3777"/>
                    <a:pt x="4015" y="3789"/>
                    <a:pt x="4017" y="3804"/>
                  </a:cubicBezTo>
                  <a:cubicBezTo>
                    <a:pt x="4037" y="3932"/>
                    <a:pt x="4127" y="4037"/>
                    <a:pt x="4249" y="4078"/>
                  </a:cubicBezTo>
                  <a:lnTo>
                    <a:pt x="4749" y="4244"/>
                  </a:lnTo>
                  <a:cubicBezTo>
                    <a:pt x="4779" y="4254"/>
                    <a:pt x="4808" y="4259"/>
                    <a:pt x="4837" y="4259"/>
                  </a:cubicBezTo>
                  <a:cubicBezTo>
                    <a:pt x="4998" y="4259"/>
                    <a:pt x="5134" y="4117"/>
                    <a:pt x="5111" y="3946"/>
                  </a:cubicBezTo>
                  <a:lnTo>
                    <a:pt x="5740" y="3894"/>
                  </a:lnTo>
                  <a:cubicBezTo>
                    <a:pt x="5992" y="3874"/>
                    <a:pt x="6170" y="3639"/>
                    <a:pt x="6121" y="3391"/>
                  </a:cubicBezTo>
                  <a:lnTo>
                    <a:pt x="6102" y="3304"/>
                  </a:lnTo>
                  <a:cubicBezTo>
                    <a:pt x="6076" y="3167"/>
                    <a:pt x="5958" y="3071"/>
                    <a:pt x="5822" y="3071"/>
                  </a:cubicBezTo>
                  <a:cubicBezTo>
                    <a:pt x="5813" y="3071"/>
                    <a:pt x="5804" y="3071"/>
                    <a:pt x="5795" y="3072"/>
                  </a:cubicBezTo>
                  <a:lnTo>
                    <a:pt x="5466" y="3099"/>
                  </a:lnTo>
                  <a:lnTo>
                    <a:pt x="5416" y="3044"/>
                  </a:lnTo>
                  <a:lnTo>
                    <a:pt x="5851" y="2609"/>
                  </a:lnTo>
                  <a:cubicBezTo>
                    <a:pt x="5908" y="2547"/>
                    <a:pt x="5907" y="2450"/>
                    <a:pt x="5846" y="2391"/>
                  </a:cubicBezTo>
                  <a:cubicBezTo>
                    <a:pt x="5816" y="2360"/>
                    <a:pt x="5776" y="2344"/>
                    <a:pt x="5736" y="2344"/>
                  </a:cubicBezTo>
                  <a:cubicBezTo>
                    <a:pt x="5697" y="2344"/>
                    <a:pt x="5659" y="2359"/>
                    <a:pt x="5628" y="2387"/>
                  </a:cubicBezTo>
                  <a:lnTo>
                    <a:pt x="5103" y="2913"/>
                  </a:lnTo>
                  <a:lnTo>
                    <a:pt x="4927" y="2987"/>
                  </a:lnTo>
                  <a:lnTo>
                    <a:pt x="4434" y="2612"/>
                  </a:lnTo>
                  <a:cubicBezTo>
                    <a:pt x="4407" y="2591"/>
                    <a:pt x="4374" y="2580"/>
                    <a:pt x="4340" y="2580"/>
                  </a:cubicBezTo>
                  <a:cubicBezTo>
                    <a:pt x="4324" y="2580"/>
                    <a:pt x="4307" y="2582"/>
                    <a:pt x="4292" y="2587"/>
                  </a:cubicBezTo>
                  <a:lnTo>
                    <a:pt x="3608" y="2805"/>
                  </a:lnTo>
                  <a:cubicBezTo>
                    <a:pt x="3589" y="2812"/>
                    <a:pt x="3569" y="2820"/>
                    <a:pt x="3551" y="2828"/>
                  </a:cubicBezTo>
                  <a:lnTo>
                    <a:pt x="3600" y="2624"/>
                  </a:lnTo>
                  <a:lnTo>
                    <a:pt x="4141" y="2228"/>
                  </a:lnTo>
                  <a:lnTo>
                    <a:pt x="4700" y="2145"/>
                  </a:lnTo>
                  <a:cubicBezTo>
                    <a:pt x="4768" y="2135"/>
                    <a:pt x="4822" y="2081"/>
                    <a:pt x="4831" y="2013"/>
                  </a:cubicBezTo>
                  <a:lnTo>
                    <a:pt x="4895" y="1562"/>
                  </a:lnTo>
                  <a:cubicBezTo>
                    <a:pt x="4901" y="1519"/>
                    <a:pt x="4889" y="1475"/>
                    <a:pt x="4864" y="1442"/>
                  </a:cubicBezTo>
                  <a:lnTo>
                    <a:pt x="4634" y="1152"/>
                  </a:lnTo>
                  <a:cubicBezTo>
                    <a:pt x="4602" y="1113"/>
                    <a:pt x="4557" y="1093"/>
                    <a:pt x="4511" y="1093"/>
                  </a:cubicBezTo>
                  <a:cubicBezTo>
                    <a:pt x="4462" y="1093"/>
                    <a:pt x="4414" y="1115"/>
                    <a:pt x="4383" y="1159"/>
                  </a:cubicBezTo>
                  <a:lnTo>
                    <a:pt x="4207" y="1410"/>
                  </a:lnTo>
                  <a:lnTo>
                    <a:pt x="4024" y="1395"/>
                  </a:lnTo>
                  <a:lnTo>
                    <a:pt x="4329" y="813"/>
                  </a:lnTo>
                  <a:lnTo>
                    <a:pt x="4644" y="813"/>
                  </a:lnTo>
                  <a:lnTo>
                    <a:pt x="4883" y="1243"/>
                  </a:lnTo>
                  <a:cubicBezTo>
                    <a:pt x="4913" y="1296"/>
                    <a:pt x="4966" y="1323"/>
                    <a:pt x="5019" y="1323"/>
                  </a:cubicBezTo>
                  <a:cubicBezTo>
                    <a:pt x="5078" y="1323"/>
                    <a:pt x="5136" y="1291"/>
                    <a:pt x="5164" y="1228"/>
                  </a:cubicBezTo>
                  <a:lnTo>
                    <a:pt x="5383" y="712"/>
                  </a:lnTo>
                  <a:cubicBezTo>
                    <a:pt x="5422" y="622"/>
                    <a:pt x="5412" y="517"/>
                    <a:pt x="5356" y="436"/>
                  </a:cubicBezTo>
                  <a:lnTo>
                    <a:pt x="5356" y="436"/>
                  </a:lnTo>
                  <a:cubicBezTo>
                    <a:pt x="5879" y="575"/>
                    <a:pt x="6363" y="828"/>
                    <a:pt x="6777" y="1177"/>
                  </a:cubicBezTo>
                  <a:cubicBezTo>
                    <a:pt x="6806" y="1201"/>
                    <a:pt x="6842" y="1213"/>
                    <a:pt x="6877" y="1213"/>
                  </a:cubicBezTo>
                  <a:cubicBezTo>
                    <a:pt x="6921" y="1213"/>
                    <a:pt x="6965" y="1194"/>
                    <a:pt x="6996" y="1158"/>
                  </a:cubicBezTo>
                  <a:cubicBezTo>
                    <a:pt x="7053" y="1092"/>
                    <a:pt x="7045" y="992"/>
                    <a:pt x="6979" y="937"/>
                  </a:cubicBezTo>
                  <a:cubicBezTo>
                    <a:pt x="6231" y="310"/>
                    <a:pt x="5317" y="1"/>
                    <a:pt x="44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5387136B-0B25-E356-84BB-872B1542DCC5}"/>
              </a:ext>
            </a:extLst>
          </p:cNvPr>
          <p:cNvSpPr txBox="1"/>
          <p:nvPr/>
        </p:nvSpPr>
        <p:spPr>
          <a:xfrm>
            <a:off x="224968" y="781645"/>
            <a:ext cx="8919032" cy="16737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About </a:t>
            </a:r>
            <a:r>
              <a:rPr lang="en-US">
                <a:solidFill>
                  <a:schemeClr val="bg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Occupation and Total Children</a:t>
            </a:r>
            <a:r>
              <a:rPr lang="en-US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, it is noteworthy that customers </a:t>
            </a:r>
            <a:r>
              <a:rPr lang="en-US" b="1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with children </a:t>
            </a:r>
            <a:r>
              <a:rPr lang="en-US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(1-4 children) contributed </a:t>
            </a:r>
            <a:r>
              <a:rPr lang="en-US" b="1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more revenue </a:t>
            </a:r>
            <a:r>
              <a:rPr lang="en-US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than those </a:t>
            </a:r>
            <a:r>
              <a:rPr lang="en-US" b="1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without children</a:t>
            </a:r>
            <a:r>
              <a:rPr lang="en-US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. </a:t>
            </a:r>
            <a:r>
              <a:rPr lang="en-US" b="1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Professional</a:t>
            </a:r>
            <a:r>
              <a:rPr lang="en-US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job holders comprised the </a:t>
            </a:r>
            <a:r>
              <a:rPr lang="en-US" b="1">
                <a:solidFill>
                  <a:srgbClr val="00B0F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largest </a:t>
            </a:r>
            <a:r>
              <a:rPr lang="en-US" b="1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count and revenue </a:t>
            </a:r>
            <a:r>
              <a:rPr lang="en-US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contributors compared to a </a:t>
            </a:r>
            <a:r>
              <a:rPr lang="en-US" b="1">
                <a:solidFill>
                  <a:srgbClr val="00B0F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small</a:t>
            </a:r>
            <a:r>
              <a:rPr lang="en-US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number of </a:t>
            </a:r>
            <a:r>
              <a:rPr lang="en-US" b="1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Clerical</a:t>
            </a:r>
            <a:r>
              <a:rPr lang="en-US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job holders. Meanwhile, the group of </a:t>
            </a:r>
            <a:r>
              <a:rPr lang="en-US" b="1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Skilled Manual </a:t>
            </a:r>
            <a:r>
              <a:rPr lang="en-US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and </a:t>
            </a:r>
            <a:r>
              <a:rPr lang="en-US" b="1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Manual</a:t>
            </a:r>
            <a:r>
              <a:rPr lang="en-US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job holders contributed the </a:t>
            </a:r>
            <a:r>
              <a:rPr lang="en-US" b="1">
                <a:solidFill>
                  <a:srgbClr val="00B0F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second highest </a:t>
            </a:r>
            <a:r>
              <a:rPr lang="en-US" b="1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amount</a:t>
            </a:r>
            <a:r>
              <a:rPr lang="en-US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, which was </a:t>
            </a:r>
            <a:r>
              <a:rPr lang="en-US" b="1">
                <a:solidFill>
                  <a:srgbClr val="00B0F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slightly more than </a:t>
            </a:r>
            <a:r>
              <a:rPr lang="en-US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that of </a:t>
            </a:r>
            <a:r>
              <a:rPr lang="en-US" b="1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Management</a:t>
            </a:r>
            <a:r>
              <a:rPr lang="en-US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job holders.</a:t>
            </a:r>
          </a:p>
        </p:txBody>
      </p:sp>
      <p:sp>
        <p:nvSpPr>
          <p:cNvPr id="17" name="Google Shape;363;p59">
            <a:extLst>
              <a:ext uri="{FF2B5EF4-FFF2-40B4-BE49-F238E27FC236}">
                <a16:creationId xmlns:a16="http://schemas.microsoft.com/office/drawing/2014/main" id="{3C2FCF37-6A80-000F-1147-D5E20F182748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98173" y="16619"/>
            <a:ext cx="3768911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Customer Demographics</a:t>
            </a:r>
            <a:endParaRPr sz="24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44CC4B-7DD4-64E3-2499-6236ED3578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73"/>
          <a:stretch/>
        </p:blipFill>
        <p:spPr>
          <a:xfrm>
            <a:off x="1448823" y="2445025"/>
            <a:ext cx="6087325" cy="2681855"/>
          </a:xfrm>
          <a:prstGeom prst="rect">
            <a:avLst/>
          </a:prstGeom>
        </p:spPr>
      </p:pic>
      <p:sp>
        <p:nvSpPr>
          <p:cNvPr id="2" name="Google Shape;363;p59">
            <a:extLst>
              <a:ext uri="{FF2B5EF4-FFF2-40B4-BE49-F238E27FC236}">
                <a16:creationId xmlns:a16="http://schemas.microsoft.com/office/drawing/2014/main" id="{67ED03C5-1470-CD1F-EAC3-AF50F5D979F9}"/>
              </a:ext>
            </a:extLst>
          </p:cNvPr>
          <p:cNvSpPr txBox="1">
            <a:spLocks/>
          </p:cNvSpPr>
          <p:nvPr/>
        </p:nvSpPr>
        <p:spPr>
          <a:xfrm>
            <a:off x="224968" y="449007"/>
            <a:ext cx="3428999" cy="359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erif Display"/>
              <a:buNone/>
              <a:defRPr sz="18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SG">
                <a:solidFill>
                  <a:srgbClr val="0070C0"/>
                </a:solidFill>
              </a:rPr>
              <a:t>Occupation and Total Children</a:t>
            </a:r>
          </a:p>
        </p:txBody>
      </p:sp>
    </p:spTree>
    <p:extLst>
      <p:ext uri="{BB962C8B-B14F-4D97-AF65-F5344CB8AC3E}">
        <p14:creationId xmlns:p14="http://schemas.microsoft.com/office/powerpoint/2010/main" val="173136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4" name="Google Shape;384;p59"/>
          <p:cNvGrpSpPr/>
          <p:nvPr/>
        </p:nvGrpSpPr>
        <p:grpSpPr>
          <a:xfrm>
            <a:off x="3282900" y="2274198"/>
            <a:ext cx="181778" cy="242283"/>
            <a:chOff x="3282900" y="2274198"/>
            <a:chExt cx="181778" cy="242283"/>
          </a:xfrm>
        </p:grpSpPr>
        <p:sp>
          <p:nvSpPr>
            <p:cNvPr id="385" name="Google Shape;385;p59"/>
            <p:cNvSpPr/>
            <p:nvPr/>
          </p:nvSpPr>
          <p:spPr>
            <a:xfrm>
              <a:off x="3282900" y="2274198"/>
              <a:ext cx="181778" cy="242283"/>
            </a:xfrm>
            <a:custGeom>
              <a:avLst/>
              <a:gdLst/>
              <a:ahLst/>
              <a:cxnLst/>
              <a:rect l="l" t="t" r="r" b="b"/>
              <a:pathLst>
                <a:path w="4795" h="6391" extrusionOk="0">
                  <a:moveTo>
                    <a:pt x="2417" y="240"/>
                  </a:moveTo>
                  <a:cubicBezTo>
                    <a:pt x="2920" y="240"/>
                    <a:pt x="3407" y="427"/>
                    <a:pt x="3781" y="765"/>
                  </a:cubicBezTo>
                  <a:cubicBezTo>
                    <a:pt x="4536" y="1441"/>
                    <a:pt x="4687" y="2565"/>
                    <a:pt x="4137" y="3416"/>
                  </a:cubicBezTo>
                  <a:cubicBezTo>
                    <a:pt x="3927" y="3739"/>
                    <a:pt x="3633" y="3997"/>
                    <a:pt x="3284" y="4162"/>
                  </a:cubicBezTo>
                  <a:cubicBezTo>
                    <a:pt x="3066" y="4267"/>
                    <a:pt x="2927" y="4487"/>
                    <a:pt x="2929" y="4730"/>
                  </a:cubicBezTo>
                  <a:lnTo>
                    <a:pt x="2929" y="4870"/>
                  </a:lnTo>
                  <a:lnTo>
                    <a:pt x="1888" y="4870"/>
                  </a:lnTo>
                  <a:lnTo>
                    <a:pt x="1888" y="4730"/>
                  </a:lnTo>
                  <a:cubicBezTo>
                    <a:pt x="1888" y="4486"/>
                    <a:pt x="1748" y="4265"/>
                    <a:pt x="1529" y="4160"/>
                  </a:cubicBezTo>
                  <a:cubicBezTo>
                    <a:pt x="722" y="3778"/>
                    <a:pt x="254" y="2919"/>
                    <a:pt x="367" y="2033"/>
                  </a:cubicBezTo>
                  <a:cubicBezTo>
                    <a:pt x="483" y="1106"/>
                    <a:pt x="1242" y="357"/>
                    <a:pt x="2173" y="254"/>
                  </a:cubicBezTo>
                  <a:cubicBezTo>
                    <a:pt x="2253" y="244"/>
                    <a:pt x="2331" y="240"/>
                    <a:pt x="2412" y="240"/>
                  </a:cubicBezTo>
                  <a:cubicBezTo>
                    <a:pt x="2414" y="240"/>
                    <a:pt x="2415" y="240"/>
                    <a:pt x="2417" y="240"/>
                  </a:cubicBezTo>
                  <a:close/>
                  <a:moveTo>
                    <a:pt x="2929" y="5109"/>
                  </a:moveTo>
                  <a:lnTo>
                    <a:pt x="2929" y="5501"/>
                  </a:lnTo>
                  <a:lnTo>
                    <a:pt x="2929" y="5502"/>
                  </a:lnTo>
                  <a:cubicBezTo>
                    <a:pt x="2929" y="5576"/>
                    <a:pt x="2868" y="5638"/>
                    <a:pt x="2793" y="5638"/>
                  </a:cubicBezTo>
                  <a:lnTo>
                    <a:pt x="2024" y="5638"/>
                  </a:lnTo>
                  <a:cubicBezTo>
                    <a:pt x="1949" y="5638"/>
                    <a:pt x="1888" y="5576"/>
                    <a:pt x="1888" y="5502"/>
                  </a:cubicBezTo>
                  <a:lnTo>
                    <a:pt x="1888" y="5109"/>
                  </a:lnTo>
                  <a:close/>
                  <a:moveTo>
                    <a:pt x="2673" y="5878"/>
                  </a:moveTo>
                  <a:lnTo>
                    <a:pt x="2673" y="6014"/>
                  </a:lnTo>
                  <a:cubicBezTo>
                    <a:pt x="2673" y="6089"/>
                    <a:pt x="2611" y="6150"/>
                    <a:pt x="2537" y="6151"/>
                  </a:cubicBezTo>
                  <a:lnTo>
                    <a:pt x="2280" y="6151"/>
                  </a:lnTo>
                  <a:cubicBezTo>
                    <a:pt x="2204" y="6150"/>
                    <a:pt x="2144" y="6089"/>
                    <a:pt x="2144" y="6014"/>
                  </a:cubicBezTo>
                  <a:lnTo>
                    <a:pt x="2144" y="5878"/>
                  </a:lnTo>
                  <a:close/>
                  <a:moveTo>
                    <a:pt x="2413" y="1"/>
                  </a:moveTo>
                  <a:cubicBezTo>
                    <a:pt x="2325" y="1"/>
                    <a:pt x="2236" y="5"/>
                    <a:pt x="2147" y="15"/>
                  </a:cubicBezTo>
                  <a:cubicBezTo>
                    <a:pt x="1106" y="130"/>
                    <a:pt x="258" y="966"/>
                    <a:pt x="127" y="2004"/>
                  </a:cubicBezTo>
                  <a:cubicBezTo>
                    <a:pt x="1" y="2993"/>
                    <a:pt x="526" y="3950"/>
                    <a:pt x="1425" y="4377"/>
                  </a:cubicBezTo>
                  <a:cubicBezTo>
                    <a:pt x="1561" y="4442"/>
                    <a:pt x="1647" y="4579"/>
                    <a:pt x="1647" y="4730"/>
                  </a:cubicBezTo>
                  <a:lnTo>
                    <a:pt x="1647" y="5501"/>
                  </a:lnTo>
                  <a:cubicBezTo>
                    <a:pt x="1647" y="5663"/>
                    <a:pt x="1749" y="5807"/>
                    <a:pt x="1903" y="5858"/>
                  </a:cubicBezTo>
                  <a:lnTo>
                    <a:pt x="1903" y="6014"/>
                  </a:lnTo>
                  <a:cubicBezTo>
                    <a:pt x="1903" y="6221"/>
                    <a:pt x="2071" y="6389"/>
                    <a:pt x="2280" y="6391"/>
                  </a:cubicBezTo>
                  <a:lnTo>
                    <a:pt x="2537" y="6391"/>
                  </a:lnTo>
                  <a:cubicBezTo>
                    <a:pt x="2744" y="6389"/>
                    <a:pt x="2913" y="6221"/>
                    <a:pt x="2913" y="6014"/>
                  </a:cubicBezTo>
                  <a:lnTo>
                    <a:pt x="2913" y="5858"/>
                  </a:lnTo>
                  <a:cubicBezTo>
                    <a:pt x="3066" y="5807"/>
                    <a:pt x="3168" y="5663"/>
                    <a:pt x="3168" y="5501"/>
                  </a:cubicBezTo>
                  <a:lnTo>
                    <a:pt x="3168" y="4728"/>
                  </a:lnTo>
                  <a:cubicBezTo>
                    <a:pt x="3168" y="4580"/>
                    <a:pt x="3252" y="4443"/>
                    <a:pt x="3386" y="4378"/>
                  </a:cubicBezTo>
                  <a:cubicBezTo>
                    <a:pt x="4084" y="4050"/>
                    <a:pt x="4571" y="3394"/>
                    <a:pt x="4683" y="2631"/>
                  </a:cubicBezTo>
                  <a:cubicBezTo>
                    <a:pt x="4794" y="1868"/>
                    <a:pt x="4516" y="1100"/>
                    <a:pt x="3941" y="586"/>
                  </a:cubicBezTo>
                  <a:cubicBezTo>
                    <a:pt x="3515" y="204"/>
                    <a:pt x="2980" y="1"/>
                    <a:pt x="24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59"/>
            <p:cNvSpPr/>
            <p:nvPr/>
          </p:nvSpPr>
          <p:spPr>
            <a:xfrm rot="10800000" flipH="1">
              <a:off x="3359035" y="2354024"/>
              <a:ext cx="29550" cy="20925"/>
            </a:xfrm>
            <a:custGeom>
              <a:avLst/>
              <a:gdLst/>
              <a:ahLst/>
              <a:cxnLst/>
              <a:rect l="l" t="t" r="r" b="b"/>
              <a:pathLst>
                <a:path w="613" h="434" extrusionOk="0">
                  <a:moveTo>
                    <a:pt x="474" y="0"/>
                  </a:moveTo>
                  <a:cubicBezTo>
                    <a:pt x="454" y="0"/>
                    <a:pt x="433" y="5"/>
                    <a:pt x="414" y="17"/>
                  </a:cubicBezTo>
                  <a:lnTo>
                    <a:pt x="82" y="209"/>
                  </a:lnTo>
                  <a:cubicBezTo>
                    <a:pt x="21" y="240"/>
                    <a:pt x="1" y="315"/>
                    <a:pt x="35" y="375"/>
                  </a:cubicBezTo>
                  <a:cubicBezTo>
                    <a:pt x="57" y="413"/>
                    <a:pt x="97" y="434"/>
                    <a:pt x="138" y="434"/>
                  </a:cubicBezTo>
                  <a:cubicBezTo>
                    <a:pt x="160" y="434"/>
                    <a:pt x="182" y="428"/>
                    <a:pt x="201" y="416"/>
                  </a:cubicBezTo>
                  <a:lnTo>
                    <a:pt x="534" y="224"/>
                  </a:lnTo>
                  <a:cubicBezTo>
                    <a:pt x="592" y="192"/>
                    <a:pt x="612" y="118"/>
                    <a:pt x="578" y="60"/>
                  </a:cubicBezTo>
                  <a:cubicBezTo>
                    <a:pt x="556" y="22"/>
                    <a:pt x="516" y="0"/>
                    <a:pt x="4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7" name="Google Shape;387;p59"/>
          <p:cNvGrpSpPr/>
          <p:nvPr/>
        </p:nvGrpSpPr>
        <p:grpSpPr>
          <a:xfrm>
            <a:off x="3936713" y="846425"/>
            <a:ext cx="256546" cy="232745"/>
            <a:chOff x="3936713" y="846425"/>
            <a:chExt cx="256546" cy="232745"/>
          </a:xfrm>
        </p:grpSpPr>
        <p:sp>
          <p:nvSpPr>
            <p:cNvPr id="388" name="Google Shape;388;p59"/>
            <p:cNvSpPr/>
            <p:nvPr/>
          </p:nvSpPr>
          <p:spPr>
            <a:xfrm>
              <a:off x="3970308" y="911019"/>
              <a:ext cx="222950" cy="168151"/>
            </a:xfrm>
            <a:custGeom>
              <a:avLst/>
              <a:gdLst/>
              <a:ahLst/>
              <a:cxnLst/>
              <a:rect l="l" t="t" r="r" b="b"/>
              <a:pathLst>
                <a:path w="10240" h="7724" extrusionOk="0">
                  <a:moveTo>
                    <a:pt x="9122" y="1"/>
                  </a:moveTo>
                  <a:cubicBezTo>
                    <a:pt x="9099" y="1"/>
                    <a:pt x="9076" y="6"/>
                    <a:pt x="9055" y="16"/>
                  </a:cubicBezTo>
                  <a:cubicBezTo>
                    <a:pt x="8978" y="52"/>
                    <a:pt x="8944" y="144"/>
                    <a:pt x="8979" y="222"/>
                  </a:cubicBezTo>
                  <a:cubicBezTo>
                    <a:pt x="9899" y="2164"/>
                    <a:pt x="9484" y="4477"/>
                    <a:pt x="7945" y="5978"/>
                  </a:cubicBezTo>
                  <a:cubicBezTo>
                    <a:pt x="6983" y="6918"/>
                    <a:pt x="5714" y="7410"/>
                    <a:pt x="4428" y="7410"/>
                  </a:cubicBezTo>
                  <a:cubicBezTo>
                    <a:pt x="3659" y="7410"/>
                    <a:pt x="2885" y="7234"/>
                    <a:pt x="2167" y="6873"/>
                  </a:cubicBezTo>
                  <a:cubicBezTo>
                    <a:pt x="1574" y="6572"/>
                    <a:pt x="1047" y="6160"/>
                    <a:pt x="614" y="5656"/>
                  </a:cubicBezTo>
                  <a:lnTo>
                    <a:pt x="614" y="5656"/>
                  </a:lnTo>
                  <a:lnTo>
                    <a:pt x="1232" y="5862"/>
                  </a:lnTo>
                  <a:cubicBezTo>
                    <a:pt x="1247" y="5867"/>
                    <a:pt x="1262" y="5869"/>
                    <a:pt x="1277" y="5869"/>
                  </a:cubicBezTo>
                  <a:cubicBezTo>
                    <a:pt x="1343" y="5869"/>
                    <a:pt x="1404" y="5827"/>
                    <a:pt x="1426" y="5763"/>
                  </a:cubicBezTo>
                  <a:cubicBezTo>
                    <a:pt x="1453" y="5682"/>
                    <a:pt x="1411" y="5594"/>
                    <a:pt x="1331" y="5565"/>
                  </a:cubicBezTo>
                  <a:lnTo>
                    <a:pt x="220" y="5195"/>
                  </a:lnTo>
                  <a:cubicBezTo>
                    <a:pt x="203" y="5189"/>
                    <a:pt x="186" y="5187"/>
                    <a:pt x="170" y="5187"/>
                  </a:cubicBezTo>
                  <a:cubicBezTo>
                    <a:pt x="78" y="5187"/>
                    <a:pt x="0" y="5268"/>
                    <a:pt x="15" y="5366"/>
                  </a:cubicBezTo>
                  <a:lnTo>
                    <a:pt x="200" y="6663"/>
                  </a:lnTo>
                  <a:cubicBezTo>
                    <a:pt x="211" y="6740"/>
                    <a:pt x="277" y="6798"/>
                    <a:pt x="355" y="6798"/>
                  </a:cubicBezTo>
                  <a:cubicBezTo>
                    <a:pt x="363" y="6798"/>
                    <a:pt x="369" y="6797"/>
                    <a:pt x="377" y="6795"/>
                  </a:cubicBezTo>
                  <a:cubicBezTo>
                    <a:pt x="462" y="6783"/>
                    <a:pt x="523" y="6704"/>
                    <a:pt x="509" y="6619"/>
                  </a:cubicBezTo>
                  <a:lnTo>
                    <a:pt x="407" y="5895"/>
                  </a:lnTo>
                  <a:lnTo>
                    <a:pt x="407" y="5895"/>
                  </a:lnTo>
                  <a:cubicBezTo>
                    <a:pt x="861" y="6414"/>
                    <a:pt x="1410" y="6841"/>
                    <a:pt x="2025" y="7153"/>
                  </a:cubicBezTo>
                  <a:cubicBezTo>
                    <a:pt x="2788" y="7537"/>
                    <a:pt x="3611" y="7724"/>
                    <a:pt x="4428" y="7724"/>
                  </a:cubicBezTo>
                  <a:cubicBezTo>
                    <a:pt x="5794" y="7724"/>
                    <a:pt x="7142" y="7201"/>
                    <a:pt x="8165" y="6203"/>
                  </a:cubicBezTo>
                  <a:cubicBezTo>
                    <a:pt x="9798" y="4608"/>
                    <a:pt x="10239" y="2152"/>
                    <a:pt x="9262" y="89"/>
                  </a:cubicBezTo>
                  <a:lnTo>
                    <a:pt x="9262" y="87"/>
                  </a:lnTo>
                  <a:cubicBezTo>
                    <a:pt x="9235" y="32"/>
                    <a:pt x="9180" y="1"/>
                    <a:pt x="91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59"/>
            <p:cNvSpPr/>
            <p:nvPr/>
          </p:nvSpPr>
          <p:spPr>
            <a:xfrm>
              <a:off x="3936713" y="846425"/>
              <a:ext cx="226565" cy="168217"/>
            </a:xfrm>
            <a:custGeom>
              <a:avLst/>
              <a:gdLst/>
              <a:ahLst/>
              <a:cxnLst/>
              <a:rect l="l" t="t" r="r" b="b"/>
              <a:pathLst>
                <a:path w="10406" h="7727" extrusionOk="0">
                  <a:moveTo>
                    <a:pt x="5972" y="1"/>
                  </a:moveTo>
                  <a:cubicBezTo>
                    <a:pt x="4961" y="1"/>
                    <a:pt x="3942" y="287"/>
                    <a:pt x="3043" y="876"/>
                  </a:cubicBezTo>
                  <a:cubicBezTo>
                    <a:pt x="811" y="2340"/>
                    <a:pt x="1" y="5226"/>
                    <a:pt x="1144" y="7637"/>
                  </a:cubicBezTo>
                  <a:cubicBezTo>
                    <a:pt x="1171" y="7692"/>
                    <a:pt x="1226" y="7727"/>
                    <a:pt x="1285" y="7727"/>
                  </a:cubicBezTo>
                  <a:cubicBezTo>
                    <a:pt x="1309" y="7727"/>
                    <a:pt x="1332" y="7721"/>
                    <a:pt x="1352" y="7711"/>
                  </a:cubicBezTo>
                  <a:cubicBezTo>
                    <a:pt x="1432" y="7674"/>
                    <a:pt x="1464" y="7581"/>
                    <a:pt x="1428" y="7502"/>
                  </a:cubicBezTo>
                  <a:cubicBezTo>
                    <a:pt x="347" y="5226"/>
                    <a:pt x="1118" y="2500"/>
                    <a:pt x="3232" y="1125"/>
                  </a:cubicBezTo>
                  <a:cubicBezTo>
                    <a:pt x="4074" y="578"/>
                    <a:pt x="5026" y="313"/>
                    <a:pt x="5971" y="313"/>
                  </a:cubicBezTo>
                  <a:cubicBezTo>
                    <a:pt x="7396" y="313"/>
                    <a:pt x="8804" y="917"/>
                    <a:pt x="9791" y="2068"/>
                  </a:cubicBezTo>
                  <a:lnTo>
                    <a:pt x="9175" y="1862"/>
                  </a:lnTo>
                  <a:cubicBezTo>
                    <a:pt x="9159" y="1856"/>
                    <a:pt x="9142" y="1854"/>
                    <a:pt x="9126" y="1854"/>
                  </a:cubicBezTo>
                  <a:cubicBezTo>
                    <a:pt x="9060" y="1854"/>
                    <a:pt x="8999" y="1895"/>
                    <a:pt x="8977" y="1961"/>
                  </a:cubicBezTo>
                  <a:cubicBezTo>
                    <a:pt x="8949" y="2043"/>
                    <a:pt x="8993" y="2131"/>
                    <a:pt x="9075" y="2159"/>
                  </a:cubicBezTo>
                  <a:lnTo>
                    <a:pt x="10187" y="2529"/>
                  </a:lnTo>
                  <a:cubicBezTo>
                    <a:pt x="10204" y="2535"/>
                    <a:pt x="10221" y="2537"/>
                    <a:pt x="10237" y="2537"/>
                  </a:cubicBezTo>
                  <a:cubicBezTo>
                    <a:pt x="10328" y="2537"/>
                    <a:pt x="10405" y="2457"/>
                    <a:pt x="10392" y="2358"/>
                  </a:cubicBezTo>
                  <a:lnTo>
                    <a:pt x="10206" y="1062"/>
                  </a:lnTo>
                  <a:cubicBezTo>
                    <a:pt x="10195" y="983"/>
                    <a:pt x="10128" y="927"/>
                    <a:pt x="10052" y="927"/>
                  </a:cubicBezTo>
                  <a:cubicBezTo>
                    <a:pt x="10044" y="927"/>
                    <a:pt x="10037" y="928"/>
                    <a:pt x="10030" y="929"/>
                  </a:cubicBezTo>
                  <a:cubicBezTo>
                    <a:pt x="9943" y="941"/>
                    <a:pt x="9884" y="1020"/>
                    <a:pt x="9896" y="1105"/>
                  </a:cubicBezTo>
                  <a:lnTo>
                    <a:pt x="10000" y="1829"/>
                  </a:lnTo>
                  <a:cubicBezTo>
                    <a:pt x="8951" y="629"/>
                    <a:pt x="7470" y="1"/>
                    <a:pt x="59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59"/>
            <p:cNvSpPr/>
            <p:nvPr/>
          </p:nvSpPr>
          <p:spPr>
            <a:xfrm>
              <a:off x="4037477" y="908101"/>
              <a:ext cx="10908" cy="18069"/>
            </a:xfrm>
            <a:custGeom>
              <a:avLst/>
              <a:gdLst/>
              <a:ahLst/>
              <a:cxnLst/>
              <a:rect l="l" t="t" r="r" b="b"/>
              <a:pathLst>
                <a:path w="501" h="830" extrusionOk="0">
                  <a:moveTo>
                    <a:pt x="335" y="1"/>
                  </a:moveTo>
                  <a:cubicBezTo>
                    <a:pt x="247" y="2"/>
                    <a:pt x="179" y="73"/>
                    <a:pt x="180" y="159"/>
                  </a:cubicBezTo>
                  <a:lnTo>
                    <a:pt x="185" y="448"/>
                  </a:lnTo>
                  <a:lnTo>
                    <a:pt x="68" y="558"/>
                  </a:lnTo>
                  <a:cubicBezTo>
                    <a:pt x="4" y="617"/>
                    <a:pt x="1" y="718"/>
                    <a:pt x="61" y="781"/>
                  </a:cubicBezTo>
                  <a:cubicBezTo>
                    <a:pt x="92" y="814"/>
                    <a:pt x="133" y="830"/>
                    <a:pt x="174" y="830"/>
                  </a:cubicBezTo>
                  <a:cubicBezTo>
                    <a:pt x="214" y="830"/>
                    <a:pt x="254" y="815"/>
                    <a:pt x="285" y="785"/>
                  </a:cubicBezTo>
                  <a:lnTo>
                    <a:pt x="451" y="628"/>
                  </a:lnTo>
                  <a:cubicBezTo>
                    <a:pt x="481" y="597"/>
                    <a:pt x="500" y="555"/>
                    <a:pt x="499" y="511"/>
                  </a:cubicBezTo>
                  <a:lnTo>
                    <a:pt x="494" y="155"/>
                  </a:lnTo>
                  <a:cubicBezTo>
                    <a:pt x="492" y="69"/>
                    <a:pt x="422" y="1"/>
                    <a:pt x="3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59"/>
            <p:cNvSpPr/>
            <p:nvPr/>
          </p:nvSpPr>
          <p:spPr>
            <a:xfrm>
              <a:off x="3970961" y="875641"/>
              <a:ext cx="189094" cy="174356"/>
            </a:xfrm>
            <a:custGeom>
              <a:avLst/>
              <a:gdLst/>
              <a:ahLst/>
              <a:cxnLst/>
              <a:rect l="l" t="t" r="r" b="b"/>
              <a:pathLst>
                <a:path w="8685" h="8009" extrusionOk="0">
                  <a:moveTo>
                    <a:pt x="3011" y="3067"/>
                  </a:moveTo>
                  <a:lnTo>
                    <a:pt x="3224" y="3092"/>
                  </a:lnTo>
                  <a:cubicBezTo>
                    <a:pt x="3237" y="3094"/>
                    <a:pt x="3249" y="3094"/>
                    <a:pt x="3262" y="3094"/>
                  </a:cubicBezTo>
                  <a:cubicBezTo>
                    <a:pt x="3284" y="3094"/>
                    <a:pt x="3306" y="3092"/>
                    <a:pt x="3328" y="3087"/>
                  </a:cubicBezTo>
                  <a:lnTo>
                    <a:pt x="3328" y="3087"/>
                  </a:lnTo>
                  <a:lnTo>
                    <a:pt x="3164" y="3449"/>
                  </a:lnTo>
                  <a:lnTo>
                    <a:pt x="2897" y="3374"/>
                  </a:lnTo>
                  <a:lnTo>
                    <a:pt x="3011" y="3067"/>
                  </a:lnTo>
                  <a:close/>
                  <a:moveTo>
                    <a:pt x="4056" y="2991"/>
                  </a:moveTo>
                  <a:lnTo>
                    <a:pt x="4366" y="3371"/>
                  </a:lnTo>
                  <a:lnTo>
                    <a:pt x="4329" y="3476"/>
                  </a:lnTo>
                  <a:cubicBezTo>
                    <a:pt x="4302" y="3558"/>
                    <a:pt x="4347" y="3647"/>
                    <a:pt x="4428" y="3675"/>
                  </a:cubicBezTo>
                  <a:cubicBezTo>
                    <a:pt x="4445" y="3680"/>
                    <a:pt x="4461" y="3683"/>
                    <a:pt x="4479" y="3683"/>
                  </a:cubicBezTo>
                  <a:cubicBezTo>
                    <a:pt x="4546" y="3683"/>
                    <a:pt x="4605" y="3640"/>
                    <a:pt x="4627" y="3577"/>
                  </a:cubicBezTo>
                  <a:lnTo>
                    <a:pt x="4667" y="3458"/>
                  </a:lnTo>
                  <a:cubicBezTo>
                    <a:pt x="4700" y="3364"/>
                    <a:pt x="4681" y="3260"/>
                    <a:pt x="4616" y="3184"/>
                  </a:cubicBezTo>
                  <a:lnTo>
                    <a:pt x="4533" y="3081"/>
                  </a:lnTo>
                  <a:lnTo>
                    <a:pt x="4809" y="3291"/>
                  </a:lnTo>
                  <a:cubicBezTo>
                    <a:pt x="4836" y="3313"/>
                    <a:pt x="4869" y="3324"/>
                    <a:pt x="4903" y="3324"/>
                  </a:cubicBezTo>
                  <a:cubicBezTo>
                    <a:pt x="4923" y="3324"/>
                    <a:pt x="4944" y="3320"/>
                    <a:pt x="4963" y="3312"/>
                  </a:cubicBezTo>
                  <a:lnTo>
                    <a:pt x="5161" y="3228"/>
                  </a:lnTo>
                  <a:lnTo>
                    <a:pt x="5284" y="3365"/>
                  </a:lnTo>
                  <a:cubicBezTo>
                    <a:pt x="5313" y="3400"/>
                    <a:pt x="5356" y="3418"/>
                    <a:pt x="5400" y="3418"/>
                  </a:cubicBezTo>
                  <a:cubicBezTo>
                    <a:pt x="5404" y="3418"/>
                    <a:pt x="5409" y="3418"/>
                    <a:pt x="5413" y="3418"/>
                  </a:cubicBezTo>
                  <a:lnTo>
                    <a:pt x="5799" y="3386"/>
                  </a:lnTo>
                  <a:lnTo>
                    <a:pt x="5813" y="3453"/>
                  </a:lnTo>
                  <a:cubicBezTo>
                    <a:pt x="5826" y="3516"/>
                    <a:pt x="5781" y="3577"/>
                    <a:pt x="5715" y="3582"/>
                  </a:cubicBezTo>
                  <a:lnTo>
                    <a:pt x="5044" y="3636"/>
                  </a:lnTo>
                  <a:cubicBezTo>
                    <a:pt x="4895" y="3647"/>
                    <a:pt x="4782" y="3777"/>
                    <a:pt x="4790" y="3927"/>
                  </a:cubicBezTo>
                  <a:lnTo>
                    <a:pt x="4348" y="3779"/>
                  </a:lnTo>
                  <a:cubicBezTo>
                    <a:pt x="4336" y="3776"/>
                    <a:pt x="4328" y="3765"/>
                    <a:pt x="4327" y="3753"/>
                  </a:cubicBezTo>
                  <a:cubicBezTo>
                    <a:pt x="4298" y="3586"/>
                    <a:pt x="4154" y="3464"/>
                    <a:pt x="3985" y="3462"/>
                  </a:cubicBezTo>
                  <a:lnTo>
                    <a:pt x="3977" y="3462"/>
                  </a:lnTo>
                  <a:lnTo>
                    <a:pt x="3495" y="3474"/>
                  </a:lnTo>
                  <a:lnTo>
                    <a:pt x="3637" y="3162"/>
                  </a:lnTo>
                  <a:cubicBezTo>
                    <a:pt x="3650" y="3134"/>
                    <a:pt x="3674" y="3112"/>
                    <a:pt x="3703" y="3103"/>
                  </a:cubicBezTo>
                  <a:lnTo>
                    <a:pt x="4056" y="2991"/>
                  </a:lnTo>
                  <a:close/>
                  <a:moveTo>
                    <a:pt x="7700" y="3527"/>
                  </a:moveTo>
                  <a:cubicBezTo>
                    <a:pt x="7728" y="3527"/>
                    <a:pt x="7755" y="3537"/>
                    <a:pt x="7777" y="3558"/>
                  </a:cubicBezTo>
                  <a:lnTo>
                    <a:pt x="8093" y="3868"/>
                  </a:lnTo>
                  <a:cubicBezTo>
                    <a:pt x="8096" y="3963"/>
                    <a:pt x="8096" y="4059"/>
                    <a:pt x="8092" y="4154"/>
                  </a:cubicBezTo>
                  <a:cubicBezTo>
                    <a:pt x="8047" y="5227"/>
                    <a:pt x="7539" y="6229"/>
                    <a:pt x="6696" y="6896"/>
                  </a:cubicBezTo>
                  <a:cubicBezTo>
                    <a:pt x="6754" y="6814"/>
                    <a:pt x="6804" y="6727"/>
                    <a:pt x="6843" y="6634"/>
                  </a:cubicBezTo>
                  <a:lnTo>
                    <a:pt x="7563" y="4970"/>
                  </a:lnTo>
                  <a:cubicBezTo>
                    <a:pt x="7608" y="4866"/>
                    <a:pt x="7531" y="4751"/>
                    <a:pt x="7420" y="4751"/>
                  </a:cubicBezTo>
                  <a:cubicBezTo>
                    <a:pt x="7415" y="4751"/>
                    <a:pt x="7411" y="4752"/>
                    <a:pt x="7407" y="4752"/>
                  </a:cubicBezTo>
                  <a:lnTo>
                    <a:pt x="7337" y="4757"/>
                  </a:lnTo>
                  <a:lnTo>
                    <a:pt x="7728" y="3981"/>
                  </a:lnTo>
                  <a:cubicBezTo>
                    <a:pt x="7792" y="3853"/>
                    <a:pt x="7753" y="3695"/>
                    <a:pt x="7634" y="3613"/>
                  </a:cubicBezTo>
                  <a:lnTo>
                    <a:pt x="7600" y="3589"/>
                  </a:lnTo>
                  <a:lnTo>
                    <a:pt x="7609" y="3577"/>
                  </a:lnTo>
                  <a:cubicBezTo>
                    <a:pt x="7629" y="3544"/>
                    <a:pt x="7664" y="3527"/>
                    <a:pt x="7700" y="3527"/>
                  </a:cubicBezTo>
                  <a:close/>
                  <a:moveTo>
                    <a:pt x="4405" y="1"/>
                  </a:moveTo>
                  <a:cubicBezTo>
                    <a:pt x="3376" y="1"/>
                    <a:pt x="2350" y="395"/>
                    <a:pt x="1571" y="1174"/>
                  </a:cubicBezTo>
                  <a:cubicBezTo>
                    <a:pt x="104" y="2641"/>
                    <a:pt x="0" y="4988"/>
                    <a:pt x="1333" y="6580"/>
                  </a:cubicBezTo>
                  <a:cubicBezTo>
                    <a:pt x="1363" y="6616"/>
                    <a:pt x="1407" y="6635"/>
                    <a:pt x="1452" y="6635"/>
                  </a:cubicBezTo>
                  <a:cubicBezTo>
                    <a:pt x="1488" y="6635"/>
                    <a:pt x="1524" y="6623"/>
                    <a:pt x="1554" y="6598"/>
                  </a:cubicBezTo>
                  <a:cubicBezTo>
                    <a:pt x="1620" y="6542"/>
                    <a:pt x="1628" y="6444"/>
                    <a:pt x="1572" y="6378"/>
                  </a:cubicBezTo>
                  <a:cubicBezTo>
                    <a:pt x="668" y="5299"/>
                    <a:pt x="454" y="3799"/>
                    <a:pt x="1023" y="2511"/>
                  </a:cubicBezTo>
                  <a:cubicBezTo>
                    <a:pt x="1591" y="1224"/>
                    <a:pt x="2843" y="370"/>
                    <a:pt x="4251" y="314"/>
                  </a:cubicBezTo>
                  <a:cubicBezTo>
                    <a:pt x="4302" y="312"/>
                    <a:pt x="4354" y="311"/>
                    <a:pt x="4405" y="311"/>
                  </a:cubicBezTo>
                  <a:cubicBezTo>
                    <a:pt x="4563" y="311"/>
                    <a:pt x="4721" y="320"/>
                    <a:pt x="4877" y="341"/>
                  </a:cubicBezTo>
                  <a:lnTo>
                    <a:pt x="5090" y="602"/>
                  </a:lnTo>
                  <a:lnTo>
                    <a:pt x="5001" y="809"/>
                  </a:lnTo>
                  <a:lnTo>
                    <a:pt x="4873" y="579"/>
                  </a:lnTo>
                  <a:cubicBezTo>
                    <a:pt x="4846" y="529"/>
                    <a:pt x="4794" y="498"/>
                    <a:pt x="4736" y="498"/>
                  </a:cubicBezTo>
                  <a:lnTo>
                    <a:pt x="4234" y="498"/>
                  </a:lnTo>
                  <a:cubicBezTo>
                    <a:pt x="4176" y="500"/>
                    <a:pt x="4122" y="532"/>
                    <a:pt x="4095" y="583"/>
                  </a:cubicBezTo>
                  <a:lnTo>
                    <a:pt x="3742" y="1256"/>
                  </a:lnTo>
                  <a:cubicBezTo>
                    <a:pt x="3640" y="1451"/>
                    <a:pt x="3769" y="1688"/>
                    <a:pt x="3990" y="1706"/>
                  </a:cubicBezTo>
                  <a:lnTo>
                    <a:pt x="4270" y="1729"/>
                  </a:lnTo>
                  <a:cubicBezTo>
                    <a:pt x="4274" y="1729"/>
                    <a:pt x="4278" y="1729"/>
                    <a:pt x="4282" y="1729"/>
                  </a:cubicBezTo>
                  <a:cubicBezTo>
                    <a:pt x="4334" y="1729"/>
                    <a:pt x="4382" y="1705"/>
                    <a:pt x="4411" y="1663"/>
                  </a:cubicBezTo>
                  <a:lnTo>
                    <a:pt x="4518" y="1510"/>
                  </a:lnTo>
                  <a:lnTo>
                    <a:pt x="4574" y="1583"/>
                  </a:lnTo>
                  <a:lnTo>
                    <a:pt x="4537" y="1852"/>
                  </a:lnTo>
                  <a:lnTo>
                    <a:pt x="4056" y="1924"/>
                  </a:lnTo>
                  <a:cubicBezTo>
                    <a:pt x="4031" y="1928"/>
                    <a:pt x="4006" y="1937"/>
                    <a:pt x="3986" y="1952"/>
                  </a:cubicBezTo>
                  <a:lnTo>
                    <a:pt x="3367" y="2406"/>
                  </a:lnTo>
                  <a:cubicBezTo>
                    <a:pt x="3337" y="2429"/>
                    <a:pt x="3316" y="2460"/>
                    <a:pt x="3308" y="2496"/>
                  </a:cubicBezTo>
                  <a:lnTo>
                    <a:pt x="3240" y="2780"/>
                  </a:lnTo>
                  <a:lnTo>
                    <a:pt x="3030" y="2754"/>
                  </a:lnTo>
                  <a:cubicBezTo>
                    <a:pt x="3019" y="2753"/>
                    <a:pt x="3007" y="2752"/>
                    <a:pt x="2995" y="2752"/>
                  </a:cubicBezTo>
                  <a:cubicBezTo>
                    <a:pt x="2875" y="2752"/>
                    <a:pt x="2765" y="2826"/>
                    <a:pt x="2723" y="2941"/>
                  </a:cubicBezTo>
                  <a:lnTo>
                    <a:pt x="2596" y="3289"/>
                  </a:lnTo>
                  <a:cubicBezTo>
                    <a:pt x="2536" y="3446"/>
                    <a:pt x="2624" y="3620"/>
                    <a:pt x="2787" y="3667"/>
                  </a:cubicBezTo>
                  <a:lnTo>
                    <a:pt x="2791" y="3668"/>
                  </a:lnTo>
                  <a:lnTo>
                    <a:pt x="2787" y="3670"/>
                  </a:lnTo>
                  <a:cubicBezTo>
                    <a:pt x="2639" y="3736"/>
                    <a:pt x="2540" y="3878"/>
                    <a:pt x="2534" y="4040"/>
                  </a:cubicBezTo>
                  <a:lnTo>
                    <a:pt x="2531" y="4117"/>
                  </a:lnTo>
                  <a:lnTo>
                    <a:pt x="2092" y="4619"/>
                  </a:lnTo>
                  <a:cubicBezTo>
                    <a:pt x="2025" y="4697"/>
                    <a:pt x="1987" y="4795"/>
                    <a:pt x="1987" y="4897"/>
                  </a:cubicBezTo>
                  <a:lnTo>
                    <a:pt x="1987" y="5480"/>
                  </a:lnTo>
                  <a:cubicBezTo>
                    <a:pt x="1987" y="5631"/>
                    <a:pt x="2049" y="5774"/>
                    <a:pt x="2157" y="5879"/>
                  </a:cubicBezTo>
                  <a:lnTo>
                    <a:pt x="2575" y="6283"/>
                  </a:lnTo>
                  <a:cubicBezTo>
                    <a:pt x="2667" y="6371"/>
                    <a:pt x="2785" y="6425"/>
                    <a:pt x="2912" y="6436"/>
                  </a:cubicBezTo>
                  <a:lnTo>
                    <a:pt x="4146" y="6542"/>
                  </a:lnTo>
                  <a:lnTo>
                    <a:pt x="4142" y="6581"/>
                  </a:lnTo>
                  <a:cubicBezTo>
                    <a:pt x="4123" y="6732"/>
                    <a:pt x="4187" y="6882"/>
                    <a:pt x="4309" y="6973"/>
                  </a:cubicBezTo>
                  <a:lnTo>
                    <a:pt x="4527" y="7135"/>
                  </a:lnTo>
                  <a:lnTo>
                    <a:pt x="4512" y="7182"/>
                  </a:lnTo>
                  <a:cubicBezTo>
                    <a:pt x="4463" y="7343"/>
                    <a:pt x="4514" y="7518"/>
                    <a:pt x="4642" y="7627"/>
                  </a:cubicBezTo>
                  <a:lnTo>
                    <a:pt x="4705" y="7683"/>
                  </a:lnTo>
                  <a:cubicBezTo>
                    <a:pt x="4655" y="7688"/>
                    <a:pt x="4604" y="7691"/>
                    <a:pt x="4551" y="7693"/>
                  </a:cubicBezTo>
                  <a:cubicBezTo>
                    <a:pt x="4501" y="7695"/>
                    <a:pt x="4450" y="7696"/>
                    <a:pt x="4400" y="7696"/>
                  </a:cubicBezTo>
                  <a:cubicBezTo>
                    <a:pt x="3534" y="7696"/>
                    <a:pt x="2693" y="7392"/>
                    <a:pt x="2027" y="6832"/>
                  </a:cubicBezTo>
                  <a:cubicBezTo>
                    <a:pt x="1998" y="6807"/>
                    <a:pt x="1962" y="6795"/>
                    <a:pt x="1927" y="6795"/>
                  </a:cubicBezTo>
                  <a:cubicBezTo>
                    <a:pt x="1882" y="6795"/>
                    <a:pt x="1838" y="6814"/>
                    <a:pt x="1807" y="6851"/>
                  </a:cubicBezTo>
                  <a:cubicBezTo>
                    <a:pt x="1752" y="6917"/>
                    <a:pt x="1760" y="7016"/>
                    <a:pt x="1826" y="7071"/>
                  </a:cubicBezTo>
                  <a:cubicBezTo>
                    <a:pt x="2546" y="7677"/>
                    <a:pt x="3455" y="8008"/>
                    <a:pt x="4395" y="8008"/>
                  </a:cubicBezTo>
                  <a:cubicBezTo>
                    <a:pt x="4397" y="8008"/>
                    <a:pt x="4399" y="8008"/>
                    <a:pt x="4401" y="8008"/>
                  </a:cubicBezTo>
                  <a:cubicBezTo>
                    <a:pt x="4455" y="8008"/>
                    <a:pt x="4510" y="8008"/>
                    <a:pt x="4565" y="8006"/>
                  </a:cubicBezTo>
                  <a:cubicBezTo>
                    <a:pt x="6091" y="7944"/>
                    <a:pt x="7450" y="7019"/>
                    <a:pt x="8066" y="5622"/>
                  </a:cubicBezTo>
                  <a:cubicBezTo>
                    <a:pt x="8684" y="4223"/>
                    <a:pt x="8453" y="2597"/>
                    <a:pt x="7470" y="1427"/>
                  </a:cubicBezTo>
                  <a:cubicBezTo>
                    <a:pt x="7439" y="1390"/>
                    <a:pt x="7395" y="1372"/>
                    <a:pt x="7350" y="1372"/>
                  </a:cubicBezTo>
                  <a:cubicBezTo>
                    <a:pt x="7314" y="1372"/>
                    <a:pt x="7278" y="1384"/>
                    <a:pt x="7249" y="1408"/>
                  </a:cubicBezTo>
                  <a:cubicBezTo>
                    <a:pt x="7183" y="1465"/>
                    <a:pt x="7175" y="1563"/>
                    <a:pt x="7230" y="1629"/>
                  </a:cubicBezTo>
                  <a:cubicBezTo>
                    <a:pt x="7653" y="2131"/>
                    <a:pt x="7933" y="2735"/>
                    <a:pt x="8042" y="3382"/>
                  </a:cubicBezTo>
                  <a:lnTo>
                    <a:pt x="7995" y="3336"/>
                  </a:lnTo>
                  <a:cubicBezTo>
                    <a:pt x="7912" y="3254"/>
                    <a:pt x="7806" y="3215"/>
                    <a:pt x="7700" y="3215"/>
                  </a:cubicBezTo>
                  <a:cubicBezTo>
                    <a:pt x="7561" y="3215"/>
                    <a:pt x="7424" y="3282"/>
                    <a:pt x="7343" y="3411"/>
                  </a:cubicBezTo>
                  <a:lnTo>
                    <a:pt x="7316" y="3453"/>
                  </a:lnTo>
                  <a:cubicBezTo>
                    <a:pt x="7241" y="3453"/>
                    <a:pt x="7168" y="3480"/>
                    <a:pt x="7115" y="3531"/>
                  </a:cubicBezTo>
                  <a:lnTo>
                    <a:pt x="6909" y="3287"/>
                  </a:lnTo>
                  <a:cubicBezTo>
                    <a:pt x="6877" y="3248"/>
                    <a:pt x="6831" y="3227"/>
                    <a:pt x="6785" y="3227"/>
                  </a:cubicBezTo>
                  <a:cubicBezTo>
                    <a:pt x="6749" y="3227"/>
                    <a:pt x="6713" y="3239"/>
                    <a:pt x="6684" y="3264"/>
                  </a:cubicBezTo>
                  <a:cubicBezTo>
                    <a:pt x="6616" y="3321"/>
                    <a:pt x="6610" y="3423"/>
                    <a:pt x="6669" y="3489"/>
                  </a:cubicBezTo>
                  <a:lnTo>
                    <a:pt x="6984" y="3862"/>
                  </a:lnTo>
                  <a:cubicBezTo>
                    <a:pt x="7015" y="3899"/>
                    <a:pt x="7060" y="3918"/>
                    <a:pt x="7104" y="3918"/>
                  </a:cubicBezTo>
                  <a:cubicBezTo>
                    <a:pt x="7144" y="3918"/>
                    <a:pt x="7183" y="3903"/>
                    <a:pt x="7214" y="3873"/>
                  </a:cubicBezTo>
                  <a:lnTo>
                    <a:pt x="7315" y="3773"/>
                  </a:lnTo>
                  <a:lnTo>
                    <a:pt x="7439" y="3859"/>
                  </a:lnTo>
                  <a:lnTo>
                    <a:pt x="6973" y="4784"/>
                  </a:lnTo>
                  <a:lnTo>
                    <a:pt x="6948" y="4787"/>
                  </a:lnTo>
                  <a:cubicBezTo>
                    <a:pt x="6945" y="4787"/>
                    <a:pt x="6942" y="4787"/>
                    <a:pt x="6939" y="4787"/>
                  </a:cubicBezTo>
                  <a:cubicBezTo>
                    <a:pt x="6907" y="4787"/>
                    <a:pt x="6876" y="4773"/>
                    <a:pt x="6856" y="4747"/>
                  </a:cubicBezTo>
                  <a:lnTo>
                    <a:pt x="6236" y="3991"/>
                  </a:lnTo>
                  <a:cubicBezTo>
                    <a:pt x="6204" y="3954"/>
                    <a:pt x="6160" y="3934"/>
                    <a:pt x="6115" y="3934"/>
                  </a:cubicBezTo>
                  <a:cubicBezTo>
                    <a:pt x="6079" y="3934"/>
                    <a:pt x="6044" y="3946"/>
                    <a:pt x="6015" y="3970"/>
                  </a:cubicBezTo>
                  <a:cubicBezTo>
                    <a:pt x="5947" y="4025"/>
                    <a:pt x="5938" y="4123"/>
                    <a:pt x="5993" y="4189"/>
                  </a:cubicBezTo>
                  <a:lnTo>
                    <a:pt x="6614" y="4946"/>
                  </a:lnTo>
                  <a:cubicBezTo>
                    <a:pt x="6694" y="5045"/>
                    <a:pt x="6814" y="5100"/>
                    <a:pt x="6941" y="5100"/>
                  </a:cubicBezTo>
                  <a:cubicBezTo>
                    <a:pt x="6951" y="5100"/>
                    <a:pt x="6961" y="5100"/>
                    <a:pt x="6970" y="5099"/>
                  </a:cubicBezTo>
                  <a:lnTo>
                    <a:pt x="7172" y="5084"/>
                  </a:lnTo>
                  <a:lnTo>
                    <a:pt x="7172" y="5084"/>
                  </a:lnTo>
                  <a:lnTo>
                    <a:pt x="6556" y="6510"/>
                  </a:lnTo>
                  <a:cubicBezTo>
                    <a:pt x="6511" y="6614"/>
                    <a:pt x="6451" y="6711"/>
                    <a:pt x="6380" y="6797"/>
                  </a:cubicBezTo>
                  <a:lnTo>
                    <a:pt x="5887" y="7385"/>
                  </a:lnTo>
                  <a:cubicBezTo>
                    <a:pt x="5639" y="7494"/>
                    <a:pt x="5382" y="7575"/>
                    <a:pt x="5117" y="7626"/>
                  </a:cubicBezTo>
                  <a:lnTo>
                    <a:pt x="4846" y="7390"/>
                  </a:lnTo>
                  <a:cubicBezTo>
                    <a:pt x="4813" y="7364"/>
                    <a:pt x="4799" y="7318"/>
                    <a:pt x="4813" y="7276"/>
                  </a:cubicBezTo>
                  <a:lnTo>
                    <a:pt x="4860" y="7123"/>
                  </a:lnTo>
                  <a:cubicBezTo>
                    <a:pt x="4879" y="7059"/>
                    <a:pt x="4857" y="6991"/>
                    <a:pt x="4803" y="6950"/>
                  </a:cubicBezTo>
                  <a:lnTo>
                    <a:pt x="4496" y="6721"/>
                  </a:lnTo>
                  <a:cubicBezTo>
                    <a:pt x="4465" y="6699"/>
                    <a:pt x="4448" y="6659"/>
                    <a:pt x="4453" y="6620"/>
                  </a:cubicBezTo>
                  <a:lnTo>
                    <a:pt x="4479" y="6421"/>
                  </a:lnTo>
                  <a:cubicBezTo>
                    <a:pt x="4490" y="6332"/>
                    <a:pt x="4425" y="6253"/>
                    <a:pt x="4336" y="6245"/>
                  </a:cubicBezTo>
                  <a:lnTo>
                    <a:pt x="2940" y="6125"/>
                  </a:lnTo>
                  <a:cubicBezTo>
                    <a:pt x="2885" y="6120"/>
                    <a:pt x="2832" y="6095"/>
                    <a:pt x="2793" y="6058"/>
                  </a:cubicBezTo>
                  <a:lnTo>
                    <a:pt x="2375" y="5654"/>
                  </a:lnTo>
                  <a:cubicBezTo>
                    <a:pt x="2328" y="5608"/>
                    <a:pt x="2301" y="5545"/>
                    <a:pt x="2301" y="5480"/>
                  </a:cubicBezTo>
                  <a:lnTo>
                    <a:pt x="2301" y="4899"/>
                  </a:lnTo>
                  <a:cubicBezTo>
                    <a:pt x="2301" y="4872"/>
                    <a:pt x="2310" y="4846"/>
                    <a:pt x="2328" y="4827"/>
                  </a:cubicBezTo>
                  <a:lnTo>
                    <a:pt x="2804" y="4282"/>
                  </a:lnTo>
                  <a:cubicBezTo>
                    <a:pt x="2828" y="4255"/>
                    <a:pt x="2842" y="4222"/>
                    <a:pt x="2843" y="4185"/>
                  </a:cubicBezTo>
                  <a:lnTo>
                    <a:pt x="2847" y="4053"/>
                  </a:lnTo>
                  <a:cubicBezTo>
                    <a:pt x="2849" y="4012"/>
                    <a:pt x="2874" y="3974"/>
                    <a:pt x="2912" y="3958"/>
                  </a:cubicBezTo>
                  <a:lnTo>
                    <a:pt x="3285" y="3794"/>
                  </a:lnTo>
                  <a:lnTo>
                    <a:pt x="3985" y="3777"/>
                  </a:lnTo>
                  <a:cubicBezTo>
                    <a:pt x="3986" y="3777"/>
                    <a:pt x="3986" y="3777"/>
                    <a:pt x="3987" y="3777"/>
                  </a:cubicBezTo>
                  <a:cubicBezTo>
                    <a:pt x="4002" y="3777"/>
                    <a:pt x="4015" y="3789"/>
                    <a:pt x="4017" y="3804"/>
                  </a:cubicBezTo>
                  <a:cubicBezTo>
                    <a:pt x="4037" y="3932"/>
                    <a:pt x="4127" y="4037"/>
                    <a:pt x="4249" y="4078"/>
                  </a:cubicBezTo>
                  <a:lnTo>
                    <a:pt x="4749" y="4244"/>
                  </a:lnTo>
                  <a:cubicBezTo>
                    <a:pt x="4779" y="4254"/>
                    <a:pt x="4808" y="4259"/>
                    <a:pt x="4837" y="4259"/>
                  </a:cubicBezTo>
                  <a:cubicBezTo>
                    <a:pt x="4998" y="4259"/>
                    <a:pt x="5134" y="4117"/>
                    <a:pt x="5111" y="3946"/>
                  </a:cubicBezTo>
                  <a:lnTo>
                    <a:pt x="5740" y="3894"/>
                  </a:lnTo>
                  <a:cubicBezTo>
                    <a:pt x="5992" y="3874"/>
                    <a:pt x="6170" y="3639"/>
                    <a:pt x="6121" y="3391"/>
                  </a:cubicBezTo>
                  <a:lnTo>
                    <a:pt x="6102" y="3304"/>
                  </a:lnTo>
                  <a:cubicBezTo>
                    <a:pt x="6076" y="3167"/>
                    <a:pt x="5958" y="3071"/>
                    <a:pt x="5822" y="3071"/>
                  </a:cubicBezTo>
                  <a:cubicBezTo>
                    <a:pt x="5813" y="3071"/>
                    <a:pt x="5804" y="3071"/>
                    <a:pt x="5795" y="3072"/>
                  </a:cubicBezTo>
                  <a:lnTo>
                    <a:pt x="5466" y="3099"/>
                  </a:lnTo>
                  <a:lnTo>
                    <a:pt x="5416" y="3044"/>
                  </a:lnTo>
                  <a:lnTo>
                    <a:pt x="5851" y="2609"/>
                  </a:lnTo>
                  <a:cubicBezTo>
                    <a:pt x="5908" y="2547"/>
                    <a:pt x="5907" y="2450"/>
                    <a:pt x="5846" y="2391"/>
                  </a:cubicBezTo>
                  <a:cubicBezTo>
                    <a:pt x="5816" y="2360"/>
                    <a:pt x="5776" y="2344"/>
                    <a:pt x="5736" y="2344"/>
                  </a:cubicBezTo>
                  <a:cubicBezTo>
                    <a:pt x="5697" y="2344"/>
                    <a:pt x="5659" y="2359"/>
                    <a:pt x="5628" y="2387"/>
                  </a:cubicBezTo>
                  <a:lnTo>
                    <a:pt x="5103" y="2913"/>
                  </a:lnTo>
                  <a:lnTo>
                    <a:pt x="4927" y="2987"/>
                  </a:lnTo>
                  <a:lnTo>
                    <a:pt x="4434" y="2612"/>
                  </a:lnTo>
                  <a:cubicBezTo>
                    <a:pt x="4407" y="2591"/>
                    <a:pt x="4374" y="2580"/>
                    <a:pt x="4340" y="2580"/>
                  </a:cubicBezTo>
                  <a:cubicBezTo>
                    <a:pt x="4324" y="2580"/>
                    <a:pt x="4307" y="2582"/>
                    <a:pt x="4292" y="2587"/>
                  </a:cubicBezTo>
                  <a:lnTo>
                    <a:pt x="3608" y="2805"/>
                  </a:lnTo>
                  <a:cubicBezTo>
                    <a:pt x="3589" y="2812"/>
                    <a:pt x="3569" y="2820"/>
                    <a:pt x="3551" y="2828"/>
                  </a:cubicBezTo>
                  <a:lnTo>
                    <a:pt x="3600" y="2624"/>
                  </a:lnTo>
                  <a:lnTo>
                    <a:pt x="4141" y="2228"/>
                  </a:lnTo>
                  <a:lnTo>
                    <a:pt x="4700" y="2145"/>
                  </a:lnTo>
                  <a:cubicBezTo>
                    <a:pt x="4768" y="2135"/>
                    <a:pt x="4822" y="2081"/>
                    <a:pt x="4831" y="2013"/>
                  </a:cubicBezTo>
                  <a:lnTo>
                    <a:pt x="4895" y="1562"/>
                  </a:lnTo>
                  <a:cubicBezTo>
                    <a:pt x="4901" y="1519"/>
                    <a:pt x="4889" y="1475"/>
                    <a:pt x="4864" y="1442"/>
                  </a:cubicBezTo>
                  <a:lnTo>
                    <a:pt x="4634" y="1152"/>
                  </a:lnTo>
                  <a:cubicBezTo>
                    <a:pt x="4602" y="1113"/>
                    <a:pt x="4557" y="1093"/>
                    <a:pt x="4511" y="1093"/>
                  </a:cubicBezTo>
                  <a:cubicBezTo>
                    <a:pt x="4462" y="1093"/>
                    <a:pt x="4414" y="1115"/>
                    <a:pt x="4383" y="1159"/>
                  </a:cubicBezTo>
                  <a:lnTo>
                    <a:pt x="4207" y="1410"/>
                  </a:lnTo>
                  <a:lnTo>
                    <a:pt x="4024" y="1395"/>
                  </a:lnTo>
                  <a:lnTo>
                    <a:pt x="4329" y="813"/>
                  </a:lnTo>
                  <a:lnTo>
                    <a:pt x="4644" y="813"/>
                  </a:lnTo>
                  <a:lnTo>
                    <a:pt x="4883" y="1243"/>
                  </a:lnTo>
                  <a:cubicBezTo>
                    <a:pt x="4913" y="1296"/>
                    <a:pt x="4966" y="1323"/>
                    <a:pt x="5019" y="1323"/>
                  </a:cubicBezTo>
                  <a:cubicBezTo>
                    <a:pt x="5078" y="1323"/>
                    <a:pt x="5136" y="1291"/>
                    <a:pt x="5164" y="1228"/>
                  </a:cubicBezTo>
                  <a:lnTo>
                    <a:pt x="5383" y="712"/>
                  </a:lnTo>
                  <a:cubicBezTo>
                    <a:pt x="5422" y="622"/>
                    <a:pt x="5412" y="517"/>
                    <a:pt x="5356" y="436"/>
                  </a:cubicBezTo>
                  <a:lnTo>
                    <a:pt x="5356" y="436"/>
                  </a:lnTo>
                  <a:cubicBezTo>
                    <a:pt x="5879" y="575"/>
                    <a:pt x="6363" y="828"/>
                    <a:pt x="6777" y="1177"/>
                  </a:cubicBezTo>
                  <a:cubicBezTo>
                    <a:pt x="6806" y="1201"/>
                    <a:pt x="6842" y="1213"/>
                    <a:pt x="6877" y="1213"/>
                  </a:cubicBezTo>
                  <a:cubicBezTo>
                    <a:pt x="6921" y="1213"/>
                    <a:pt x="6965" y="1194"/>
                    <a:pt x="6996" y="1158"/>
                  </a:cubicBezTo>
                  <a:cubicBezTo>
                    <a:pt x="7053" y="1092"/>
                    <a:pt x="7045" y="992"/>
                    <a:pt x="6979" y="937"/>
                  </a:cubicBezTo>
                  <a:cubicBezTo>
                    <a:pt x="6231" y="310"/>
                    <a:pt x="5317" y="1"/>
                    <a:pt x="44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5387136B-0B25-E356-84BB-872B1542DCC5}"/>
              </a:ext>
            </a:extLst>
          </p:cNvPr>
          <p:cNvSpPr txBox="1"/>
          <p:nvPr/>
        </p:nvSpPr>
        <p:spPr>
          <a:xfrm>
            <a:off x="224968" y="491020"/>
            <a:ext cx="8919032" cy="26432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We can observe that a </a:t>
            </a:r>
            <a:r>
              <a:rPr lang="en-US" b="1">
                <a:solidFill>
                  <a:srgbClr val="00B0F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significant surge </a:t>
            </a:r>
            <a:r>
              <a:rPr lang="en-US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in shopping activities occurs during </a:t>
            </a:r>
            <a:r>
              <a:rPr lang="en-US" b="1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Quarter 4</a:t>
            </a:r>
            <a:r>
              <a:rPr lang="en-US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, particularly in </a:t>
            </a:r>
            <a:r>
              <a:rPr lang="en-US" b="1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November</a:t>
            </a:r>
            <a:r>
              <a:rPr lang="en-US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and </a:t>
            </a:r>
            <a:r>
              <a:rPr lang="en-US" b="1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December. </a:t>
            </a:r>
            <a:r>
              <a:rPr lang="en-US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Some factors could contribute to this trend, such as: Thanksgiving Day, Christmas Celebration, Year-End Sales and Promotions,…</a:t>
            </a:r>
          </a:p>
          <a:p>
            <a:pPr lvl="0">
              <a:lnSpc>
                <a:spcPct val="150000"/>
              </a:lnSpc>
            </a:pPr>
            <a:endParaRPr lang="en-US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lvl="0">
              <a:lnSpc>
                <a:spcPct val="150000"/>
              </a:lnSpc>
            </a:pPr>
            <a:r>
              <a:rPr lang="en-US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In term of </a:t>
            </a:r>
            <a:r>
              <a:rPr lang="en-US" b="1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Transactions by Day</a:t>
            </a:r>
            <a:r>
              <a:rPr lang="en-US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, customers have a tendency to buy </a:t>
            </a:r>
            <a:r>
              <a:rPr lang="en-US" b="1">
                <a:solidFill>
                  <a:srgbClr val="00B0F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less</a:t>
            </a:r>
            <a:r>
              <a:rPr lang="en-US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</a:t>
            </a:r>
            <a:r>
              <a:rPr lang="en-US" b="1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at the end and beginning of the month </a:t>
            </a:r>
            <a:r>
              <a:rPr lang="en-US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due to </a:t>
            </a:r>
            <a:r>
              <a:rPr lang="en-US" b="1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budget constraints </a:t>
            </a:r>
            <a:r>
              <a:rPr lang="en-US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after paying bills. However, between </a:t>
            </a:r>
            <a:r>
              <a:rPr lang="en-US" b="1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days 10 and 20</a:t>
            </a:r>
            <a:r>
              <a:rPr lang="en-US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, they buy </a:t>
            </a:r>
            <a:r>
              <a:rPr lang="en-US" b="1">
                <a:solidFill>
                  <a:srgbClr val="00B0F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more frequently</a:t>
            </a:r>
            <a:r>
              <a:rPr lang="en-US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, possibly due to </a:t>
            </a:r>
            <a:r>
              <a:rPr lang="en-US" b="1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receiving paychecks </a:t>
            </a:r>
            <a:r>
              <a:rPr lang="en-US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and feeling </a:t>
            </a:r>
            <a:r>
              <a:rPr lang="en-US" b="1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financially stable</a:t>
            </a:r>
            <a:r>
              <a:rPr lang="en-US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. We can leverage this information to optimize marketing strategies and capitalize on peak buying periods.</a:t>
            </a:r>
          </a:p>
        </p:txBody>
      </p:sp>
      <p:sp>
        <p:nvSpPr>
          <p:cNvPr id="17" name="Google Shape;363;p59">
            <a:extLst>
              <a:ext uri="{FF2B5EF4-FFF2-40B4-BE49-F238E27FC236}">
                <a16:creationId xmlns:a16="http://schemas.microsoft.com/office/drawing/2014/main" id="{3C2FCF37-6A80-000F-1147-D5E20F182748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98174" y="16619"/>
            <a:ext cx="3459426" cy="5206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Customer Behaviors</a:t>
            </a:r>
            <a:endParaRPr sz="24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4ADFC3-5C70-F9FA-E1D4-208DC5F70E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235" y="3198838"/>
            <a:ext cx="8313530" cy="1766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16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4" name="Google Shape;384;p59"/>
          <p:cNvGrpSpPr/>
          <p:nvPr/>
        </p:nvGrpSpPr>
        <p:grpSpPr>
          <a:xfrm>
            <a:off x="3282900" y="2274198"/>
            <a:ext cx="181778" cy="242283"/>
            <a:chOff x="3282900" y="2274198"/>
            <a:chExt cx="181778" cy="242283"/>
          </a:xfrm>
        </p:grpSpPr>
        <p:sp>
          <p:nvSpPr>
            <p:cNvPr id="385" name="Google Shape;385;p59"/>
            <p:cNvSpPr/>
            <p:nvPr/>
          </p:nvSpPr>
          <p:spPr>
            <a:xfrm>
              <a:off x="3282900" y="2274198"/>
              <a:ext cx="181778" cy="242283"/>
            </a:xfrm>
            <a:custGeom>
              <a:avLst/>
              <a:gdLst/>
              <a:ahLst/>
              <a:cxnLst/>
              <a:rect l="l" t="t" r="r" b="b"/>
              <a:pathLst>
                <a:path w="4795" h="6391" extrusionOk="0">
                  <a:moveTo>
                    <a:pt x="2417" y="240"/>
                  </a:moveTo>
                  <a:cubicBezTo>
                    <a:pt x="2920" y="240"/>
                    <a:pt x="3407" y="427"/>
                    <a:pt x="3781" y="765"/>
                  </a:cubicBezTo>
                  <a:cubicBezTo>
                    <a:pt x="4536" y="1441"/>
                    <a:pt x="4687" y="2565"/>
                    <a:pt x="4137" y="3416"/>
                  </a:cubicBezTo>
                  <a:cubicBezTo>
                    <a:pt x="3927" y="3739"/>
                    <a:pt x="3633" y="3997"/>
                    <a:pt x="3284" y="4162"/>
                  </a:cubicBezTo>
                  <a:cubicBezTo>
                    <a:pt x="3066" y="4267"/>
                    <a:pt x="2927" y="4487"/>
                    <a:pt x="2929" y="4730"/>
                  </a:cubicBezTo>
                  <a:lnTo>
                    <a:pt x="2929" y="4870"/>
                  </a:lnTo>
                  <a:lnTo>
                    <a:pt x="1888" y="4870"/>
                  </a:lnTo>
                  <a:lnTo>
                    <a:pt x="1888" y="4730"/>
                  </a:lnTo>
                  <a:cubicBezTo>
                    <a:pt x="1888" y="4486"/>
                    <a:pt x="1748" y="4265"/>
                    <a:pt x="1529" y="4160"/>
                  </a:cubicBezTo>
                  <a:cubicBezTo>
                    <a:pt x="722" y="3778"/>
                    <a:pt x="254" y="2919"/>
                    <a:pt x="367" y="2033"/>
                  </a:cubicBezTo>
                  <a:cubicBezTo>
                    <a:pt x="483" y="1106"/>
                    <a:pt x="1242" y="357"/>
                    <a:pt x="2173" y="254"/>
                  </a:cubicBezTo>
                  <a:cubicBezTo>
                    <a:pt x="2253" y="244"/>
                    <a:pt x="2331" y="240"/>
                    <a:pt x="2412" y="240"/>
                  </a:cubicBezTo>
                  <a:cubicBezTo>
                    <a:pt x="2414" y="240"/>
                    <a:pt x="2415" y="240"/>
                    <a:pt x="2417" y="240"/>
                  </a:cubicBezTo>
                  <a:close/>
                  <a:moveTo>
                    <a:pt x="2929" y="5109"/>
                  </a:moveTo>
                  <a:lnTo>
                    <a:pt x="2929" y="5501"/>
                  </a:lnTo>
                  <a:lnTo>
                    <a:pt x="2929" y="5502"/>
                  </a:lnTo>
                  <a:cubicBezTo>
                    <a:pt x="2929" y="5576"/>
                    <a:pt x="2868" y="5638"/>
                    <a:pt x="2793" y="5638"/>
                  </a:cubicBezTo>
                  <a:lnTo>
                    <a:pt x="2024" y="5638"/>
                  </a:lnTo>
                  <a:cubicBezTo>
                    <a:pt x="1949" y="5638"/>
                    <a:pt x="1888" y="5576"/>
                    <a:pt x="1888" y="5502"/>
                  </a:cubicBezTo>
                  <a:lnTo>
                    <a:pt x="1888" y="5109"/>
                  </a:lnTo>
                  <a:close/>
                  <a:moveTo>
                    <a:pt x="2673" y="5878"/>
                  </a:moveTo>
                  <a:lnTo>
                    <a:pt x="2673" y="6014"/>
                  </a:lnTo>
                  <a:cubicBezTo>
                    <a:pt x="2673" y="6089"/>
                    <a:pt x="2611" y="6150"/>
                    <a:pt x="2537" y="6151"/>
                  </a:cubicBezTo>
                  <a:lnTo>
                    <a:pt x="2280" y="6151"/>
                  </a:lnTo>
                  <a:cubicBezTo>
                    <a:pt x="2204" y="6150"/>
                    <a:pt x="2144" y="6089"/>
                    <a:pt x="2144" y="6014"/>
                  </a:cubicBezTo>
                  <a:lnTo>
                    <a:pt x="2144" y="5878"/>
                  </a:lnTo>
                  <a:close/>
                  <a:moveTo>
                    <a:pt x="2413" y="1"/>
                  </a:moveTo>
                  <a:cubicBezTo>
                    <a:pt x="2325" y="1"/>
                    <a:pt x="2236" y="5"/>
                    <a:pt x="2147" y="15"/>
                  </a:cubicBezTo>
                  <a:cubicBezTo>
                    <a:pt x="1106" y="130"/>
                    <a:pt x="258" y="966"/>
                    <a:pt x="127" y="2004"/>
                  </a:cubicBezTo>
                  <a:cubicBezTo>
                    <a:pt x="1" y="2993"/>
                    <a:pt x="526" y="3950"/>
                    <a:pt x="1425" y="4377"/>
                  </a:cubicBezTo>
                  <a:cubicBezTo>
                    <a:pt x="1561" y="4442"/>
                    <a:pt x="1647" y="4579"/>
                    <a:pt x="1647" y="4730"/>
                  </a:cubicBezTo>
                  <a:lnTo>
                    <a:pt x="1647" y="5501"/>
                  </a:lnTo>
                  <a:cubicBezTo>
                    <a:pt x="1647" y="5663"/>
                    <a:pt x="1749" y="5807"/>
                    <a:pt x="1903" y="5858"/>
                  </a:cubicBezTo>
                  <a:lnTo>
                    <a:pt x="1903" y="6014"/>
                  </a:lnTo>
                  <a:cubicBezTo>
                    <a:pt x="1903" y="6221"/>
                    <a:pt x="2071" y="6389"/>
                    <a:pt x="2280" y="6391"/>
                  </a:cubicBezTo>
                  <a:lnTo>
                    <a:pt x="2537" y="6391"/>
                  </a:lnTo>
                  <a:cubicBezTo>
                    <a:pt x="2744" y="6389"/>
                    <a:pt x="2913" y="6221"/>
                    <a:pt x="2913" y="6014"/>
                  </a:cubicBezTo>
                  <a:lnTo>
                    <a:pt x="2913" y="5858"/>
                  </a:lnTo>
                  <a:cubicBezTo>
                    <a:pt x="3066" y="5807"/>
                    <a:pt x="3168" y="5663"/>
                    <a:pt x="3168" y="5501"/>
                  </a:cubicBezTo>
                  <a:lnTo>
                    <a:pt x="3168" y="4728"/>
                  </a:lnTo>
                  <a:cubicBezTo>
                    <a:pt x="3168" y="4580"/>
                    <a:pt x="3252" y="4443"/>
                    <a:pt x="3386" y="4378"/>
                  </a:cubicBezTo>
                  <a:cubicBezTo>
                    <a:pt x="4084" y="4050"/>
                    <a:pt x="4571" y="3394"/>
                    <a:pt x="4683" y="2631"/>
                  </a:cubicBezTo>
                  <a:cubicBezTo>
                    <a:pt x="4794" y="1868"/>
                    <a:pt x="4516" y="1100"/>
                    <a:pt x="3941" y="586"/>
                  </a:cubicBezTo>
                  <a:cubicBezTo>
                    <a:pt x="3515" y="204"/>
                    <a:pt x="2980" y="1"/>
                    <a:pt x="24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59"/>
            <p:cNvSpPr/>
            <p:nvPr/>
          </p:nvSpPr>
          <p:spPr>
            <a:xfrm rot="10800000" flipH="1">
              <a:off x="3359035" y="2354024"/>
              <a:ext cx="29550" cy="20925"/>
            </a:xfrm>
            <a:custGeom>
              <a:avLst/>
              <a:gdLst/>
              <a:ahLst/>
              <a:cxnLst/>
              <a:rect l="l" t="t" r="r" b="b"/>
              <a:pathLst>
                <a:path w="613" h="434" extrusionOk="0">
                  <a:moveTo>
                    <a:pt x="474" y="0"/>
                  </a:moveTo>
                  <a:cubicBezTo>
                    <a:pt x="454" y="0"/>
                    <a:pt x="433" y="5"/>
                    <a:pt x="414" y="17"/>
                  </a:cubicBezTo>
                  <a:lnTo>
                    <a:pt x="82" y="209"/>
                  </a:lnTo>
                  <a:cubicBezTo>
                    <a:pt x="21" y="240"/>
                    <a:pt x="1" y="315"/>
                    <a:pt x="35" y="375"/>
                  </a:cubicBezTo>
                  <a:cubicBezTo>
                    <a:pt x="57" y="413"/>
                    <a:pt x="97" y="434"/>
                    <a:pt x="138" y="434"/>
                  </a:cubicBezTo>
                  <a:cubicBezTo>
                    <a:pt x="160" y="434"/>
                    <a:pt x="182" y="428"/>
                    <a:pt x="201" y="416"/>
                  </a:cubicBezTo>
                  <a:lnTo>
                    <a:pt x="534" y="224"/>
                  </a:lnTo>
                  <a:cubicBezTo>
                    <a:pt x="592" y="192"/>
                    <a:pt x="612" y="118"/>
                    <a:pt x="578" y="60"/>
                  </a:cubicBezTo>
                  <a:cubicBezTo>
                    <a:pt x="556" y="22"/>
                    <a:pt x="516" y="0"/>
                    <a:pt x="4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7" name="Google Shape;387;p59"/>
          <p:cNvGrpSpPr/>
          <p:nvPr/>
        </p:nvGrpSpPr>
        <p:grpSpPr>
          <a:xfrm>
            <a:off x="3936713" y="846425"/>
            <a:ext cx="256546" cy="232745"/>
            <a:chOff x="3936713" y="846425"/>
            <a:chExt cx="256546" cy="232745"/>
          </a:xfrm>
        </p:grpSpPr>
        <p:sp>
          <p:nvSpPr>
            <p:cNvPr id="388" name="Google Shape;388;p59"/>
            <p:cNvSpPr/>
            <p:nvPr/>
          </p:nvSpPr>
          <p:spPr>
            <a:xfrm>
              <a:off x="3970308" y="911019"/>
              <a:ext cx="222950" cy="168151"/>
            </a:xfrm>
            <a:custGeom>
              <a:avLst/>
              <a:gdLst/>
              <a:ahLst/>
              <a:cxnLst/>
              <a:rect l="l" t="t" r="r" b="b"/>
              <a:pathLst>
                <a:path w="10240" h="7724" extrusionOk="0">
                  <a:moveTo>
                    <a:pt x="9122" y="1"/>
                  </a:moveTo>
                  <a:cubicBezTo>
                    <a:pt x="9099" y="1"/>
                    <a:pt x="9076" y="6"/>
                    <a:pt x="9055" y="16"/>
                  </a:cubicBezTo>
                  <a:cubicBezTo>
                    <a:pt x="8978" y="52"/>
                    <a:pt x="8944" y="144"/>
                    <a:pt x="8979" y="222"/>
                  </a:cubicBezTo>
                  <a:cubicBezTo>
                    <a:pt x="9899" y="2164"/>
                    <a:pt x="9484" y="4477"/>
                    <a:pt x="7945" y="5978"/>
                  </a:cubicBezTo>
                  <a:cubicBezTo>
                    <a:pt x="6983" y="6918"/>
                    <a:pt x="5714" y="7410"/>
                    <a:pt x="4428" y="7410"/>
                  </a:cubicBezTo>
                  <a:cubicBezTo>
                    <a:pt x="3659" y="7410"/>
                    <a:pt x="2885" y="7234"/>
                    <a:pt x="2167" y="6873"/>
                  </a:cubicBezTo>
                  <a:cubicBezTo>
                    <a:pt x="1574" y="6572"/>
                    <a:pt x="1047" y="6160"/>
                    <a:pt x="614" y="5656"/>
                  </a:cubicBezTo>
                  <a:lnTo>
                    <a:pt x="614" y="5656"/>
                  </a:lnTo>
                  <a:lnTo>
                    <a:pt x="1232" y="5862"/>
                  </a:lnTo>
                  <a:cubicBezTo>
                    <a:pt x="1247" y="5867"/>
                    <a:pt x="1262" y="5869"/>
                    <a:pt x="1277" y="5869"/>
                  </a:cubicBezTo>
                  <a:cubicBezTo>
                    <a:pt x="1343" y="5869"/>
                    <a:pt x="1404" y="5827"/>
                    <a:pt x="1426" y="5763"/>
                  </a:cubicBezTo>
                  <a:cubicBezTo>
                    <a:pt x="1453" y="5682"/>
                    <a:pt x="1411" y="5594"/>
                    <a:pt x="1331" y="5565"/>
                  </a:cubicBezTo>
                  <a:lnTo>
                    <a:pt x="220" y="5195"/>
                  </a:lnTo>
                  <a:cubicBezTo>
                    <a:pt x="203" y="5189"/>
                    <a:pt x="186" y="5187"/>
                    <a:pt x="170" y="5187"/>
                  </a:cubicBezTo>
                  <a:cubicBezTo>
                    <a:pt x="78" y="5187"/>
                    <a:pt x="0" y="5268"/>
                    <a:pt x="15" y="5366"/>
                  </a:cubicBezTo>
                  <a:lnTo>
                    <a:pt x="200" y="6663"/>
                  </a:lnTo>
                  <a:cubicBezTo>
                    <a:pt x="211" y="6740"/>
                    <a:pt x="277" y="6798"/>
                    <a:pt x="355" y="6798"/>
                  </a:cubicBezTo>
                  <a:cubicBezTo>
                    <a:pt x="363" y="6798"/>
                    <a:pt x="369" y="6797"/>
                    <a:pt x="377" y="6795"/>
                  </a:cubicBezTo>
                  <a:cubicBezTo>
                    <a:pt x="462" y="6783"/>
                    <a:pt x="523" y="6704"/>
                    <a:pt x="509" y="6619"/>
                  </a:cubicBezTo>
                  <a:lnTo>
                    <a:pt x="407" y="5895"/>
                  </a:lnTo>
                  <a:lnTo>
                    <a:pt x="407" y="5895"/>
                  </a:lnTo>
                  <a:cubicBezTo>
                    <a:pt x="861" y="6414"/>
                    <a:pt x="1410" y="6841"/>
                    <a:pt x="2025" y="7153"/>
                  </a:cubicBezTo>
                  <a:cubicBezTo>
                    <a:pt x="2788" y="7537"/>
                    <a:pt x="3611" y="7724"/>
                    <a:pt x="4428" y="7724"/>
                  </a:cubicBezTo>
                  <a:cubicBezTo>
                    <a:pt x="5794" y="7724"/>
                    <a:pt x="7142" y="7201"/>
                    <a:pt x="8165" y="6203"/>
                  </a:cubicBezTo>
                  <a:cubicBezTo>
                    <a:pt x="9798" y="4608"/>
                    <a:pt x="10239" y="2152"/>
                    <a:pt x="9262" y="89"/>
                  </a:cubicBezTo>
                  <a:lnTo>
                    <a:pt x="9262" y="87"/>
                  </a:lnTo>
                  <a:cubicBezTo>
                    <a:pt x="9235" y="32"/>
                    <a:pt x="9180" y="1"/>
                    <a:pt x="91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59"/>
            <p:cNvSpPr/>
            <p:nvPr/>
          </p:nvSpPr>
          <p:spPr>
            <a:xfrm>
              <a:off x="3936713" y="846425"/>
              <a:ext cx="226565" cy="168217"/>
            </a:xfrm>
            <a:custGeom>
              <a:avLst/>
              <a:gdLst/>
              <a:ahLst/>
              <a:cxnLst/>
              <a:rect l="l" t="t" r="r" b="b"/>
              <a:pathLst>
                <a:path w="10406" h="7727" extrusionOk="0">
                  <a:moveTo>
                    <a:pt x="5972" y="1"/>
                  </a:moveTo>
                  <a:cubicBezTo>
                    <a:pt x="4961" y="1"/>
                    <a:pt x="3942" y="287"/>
                    <a:pt x="3043" y="876"/>
                  </a:cubicBezTo>
                  <a:cubicBezTo>
                    <a:pt x="811" y="2340"/>
                    <a:pt x="1" y="5226"/>
                    <a:pt x="1144" y="7637"/>
                  </a:cubicBezTo>
                  <a:cubicBezTo>
                    <a:pt x="1171" y="7692"/>
                    <a:pt x="1226" y="7727"/>
                    <a:pt x="1285" y="7727"/>
                  </a:cubicBezTo>
                  <a:cubicBezTo>
                    <a:pt x="1309" y="7727"/>
                    <a:pt x="1332" y="7721"/>
                    <a:pt x="1352" y="7711"/>
                  </a:cubicBezTo>
                  <a:cubicBezTo>
                    <a:pt x="1432" y="7674"/>
                    <a:pt x="1464" y="7581"/>
                    <a:pt x="1428" y="7502"/>
                  </a:cubicBezTo>
                  <a:cubicBezTo>
                    <a:pt x="347" y="5226"/>
                    <a:pt x="1118" y="2500"/>
                    <a:pt x="3232" y="1125"/>
                  </a:cubicBezTo>
                  <a:cubicBezTo>
                    <a:pt x="4074" y="578"/>
                    <a:pt x="5026" y="313"/>
                    <a:pt x="5971" y="313"/>
                  </a:cubicBezTo>
                  <a:cubicBezTo>
                    <a:pt x="7396" y="313"/>
                    <a:pt x="8804" y="917"/>
                    <a:pt x="9791" y="2068"/>
                  </a:cubicBezTo>
                  <a:lnTo>
                    <a:pt x="9175" y="1862"/>
                  </a:lnTo>
                  <a:cubicBezTo>
                    <a:pt x="9159" y="1856"/>
                    <a:pt x="9142" y="1854"/>
                    <a:pt x="9126" y="1854"/>
                  </a:cubicBezTo>
                  <a:cubicBezTo>
                    <a:pt x="9060" y="1854"/>
                    <a:pt x="8999" y="1895"/>
                    <a:pt x="8977" y="1961"/>
                  </a:cubicBezTo>
                  <a:cubicBezTo>
                    <a:pt x="8949" y="2043"/>
                    <a:pt x="8993" y="2131"/>
                    <a:pt x="9075" y="2159"/>
                  </a:cubicBezTo>
                  <a:lnTo>
                    <a:pt x="10187" y="2529"/>
                  </a:lnTo>
                  <a:cubicBezTo>
                    <a:pt x="10204" y="2535"/>
                    <a:pt x="10221" y="2537"/>
                    <a:pt x="10237" y="2537"/>
                  </a:cubicBezTo>
                  <a:cubicBezTo>
                    <a:pt x="10328" y="2537"/>
                    <a:pt x="10405" y="2457"/>
                    <a:pt x="10392" y="2358"/>
                  </a:cubicBezTo>
                  <a:lnTo>
                    <a:pt x="10206" y="1062"/>
                  </a:lnTo>
                  <a:cubicBezTo>
                    <a:pt x="10195" y="983"/>
                    <a:pt x="10128" y="927"/>
                    <a:pt x="10052" y="927"/>
                  </a:cubicBezTo>
                  <a:cubicBezTo>
                    <a:pt x="10044" y="927"/>
                    <a:pt x="10037" y="928"/>
                    <a:pt x="10030" y="929"/>
                  </a:cubicBezTo>
                  <a:cubicBezTo>
                    <a:pt x="9943" y="941"/>
                    <a:pt x="9884" y="1020"/>
                    <a:pt x="9896" y="1105"/>
                  </a:cubicBezTo>
                  <a:lnTo>
                    <a:pt x="10000" y="1829"/>
                  </a:lnTo>
                  <a:cubicBezTo>
                    <a:pt x="8951" y="629"/>
                    <a:pt x="7470" y="1"/>
                    <a:pt x="59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59"/>
            <p:cNvSpPr/>
            <p:nvPr/>
          </p:nvSpPr>
          <p:spPr>
            <a:xfrm>
              <a:off x="4037477" y="908101"/>
              <a:ext cx="10908" cy="18069"/>
            </a:xfrm>
            <a:custGeom>
              <a:avLst/>
              <a:gdLst/>
              <a:ahLst/>
              <a:cxnLst/>
              <a:rect l="l" t="t" r="r" b="b"/>
              <a:pathLst>
                <a:path w="501" h="830" extrusionOk="0">
                  <a:moveTo>
                    <a:pt x="335" y="1"/>
                  </a:moveTo>
                  <a:cubicBezTo>
                    <a:pt x="247" y="2"/>
                    <a:pt x="179" y="73"/>
                    <a:pt x="180" y="159"/>
                  </a:cubicBezTo>
                  <a:lnTo>
                    <a:pt x="185" y="448"/>
                  </a:lnTo>
                  <a:lnTo>
                    <a:pt x="68" y="558"/>
                  </a:lnTo>
                  <a:cubicBezTo>
                    <a:pt x="4" y="617"/>
                    <a:pt x="1" y="718"/>
                    <a:pt x="61" y="781"/>
                  </a:cubicBezTo>
                  <a:cubicBezTo>
                    <a:pt x="92" y="814"/>
                    <a:pt x="133" y="830"/>
                    <a:pt x="174" y="830"/>
                  </a:cubicBezTo>
                  <a:cubicBezTo>
                    <a:pt x="214" y="830"/>
                    <a:pt x="254" y="815"/>
                    <a:pt x="285" y="785"/>
                  </a:cubicBezTo>
                  <a:lnTo>
                    <a:pt x="451" y="628"/>
                  </a:lnTo>
                  <a:cubicBezTo>
                    <a:pt x="481" y="597"/>
                    <a:pt x="500" y="555"/>
                    <a:pt x="499" y="511"/>
                  </a:cubicBezTo>
                  <a:lnTo>
                    <a:pt x="494" y="155"/>
                  </a:lnTo>
                  <a:cubicBezTo>
                    <a:pt x="492" y="69"/>
                    <a:pt x="422" y="1"/>
                    <a:pt x="3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59"/>
            <p:cNvSpPr/>
            <p:nvPr/>
          </p:nvSpPr>
          <p:spPr>
            <a:xfrm>
              <a:off x="3970961" y="875641"/>
              <a:ext cx="189094" cy="174356"/>
            </a:xfrm>
            <a:custGeom>
              <a:avLst/>
              <a:gdLst/>
              <a:ahLst/>
              <a:cxnLst/>
              <a:rect l="l" t="t" r="r" b="b"/>
              <a:pathLst>
                <a:path w="8685" h="8009" extrusionOk="0">
                  <a:moveTo>
                    <a:pt x="3011" y="3067"/>
                  </a:moveTo>
                  <a:lnTo>
                    <a:pt x="3224" y="3092"/>
                  </a:lnTo>
                  <a:cubicBezTo>
                    <a:pt x="3237" y="3094"/>
                    <a:pt x="3249" y="3094"/>
                    <a:pt x="3262" y="3094"/>
                  </a:cubicBezTo>
                  <a:cubicBezTo>
                    <a:pt x="3284" y="3094"/>
                    <a:pt x="3306" y="3092"/>
                    <a:pt x="3328" y="3087"/>
                  </a:cubicBezTo>
                  <a:lnTo>
                    <a:pt x="3328" y="3087"/>
                  </a:lnTo>
                  <a:lnTo>
                    <a:pt x="3164" y="3449"/>
                  </a:lnTo>
                  <a:lnTo>
                    <a:pt x="2897" y="3374"/>
                  </a:lnTo>
                  <a:lnTo>
                    <a:pt x="3011" y="3067"/>
                  </a:lnTo>
                  <a:close/>
                  <a:moveTo>
                    <a:pt x="4056" y="2991"/>
                  </a:moveTo>
                  <a:lnTo>
                    <a:pt x="4366" y="3371"/>
                  </a:lnTo>
                  <a:lnTo>
                    <a:pt x="4329" y="3476"/>
                  </a:lnTo>
                  <a:cubicBezTo>
                    <a:pt x="4302" y="3558"/>
                    <a:pt x="4347" y="3647"/>
                    <a:pt x="4428" y="3675"/>
                  </a:cubicBezTo>
                  <a:cubicBezTo>
                    <a:pt x="4445" y="3680"/>
                    <a:pt x="4461" y="3683"/>
                    <a:pt x="4479" y="3683"/>
                  </a:cubicBezTo>
                  <a:cubicBezTo>
                    <a:pt x="4546" y="3683"/>
                    <a:pt x="4605" y="3640"/>
                    <a:pt x="4627" y="3577"/>
                  </a:cubicBezTo>
                  <a:lnTo>
                    <a:pt x="4667" y="3458"/>
                  </a:lnTo>
                  <a:cubicBezTo>
                    <a:pt x="4700" y="3364"/>
                    <a:pt x="4681" y="3260"/>
                    <a:pt x="4616" y="3184"/>
                  </a:cubicBezTo>
                  <a:lnTo>
                    <a:pt x="4533" y="3081"/>
                  </a:lnTo>
                  <a:lnTo>
                    <a:pt x="4809" y="3291"/>
                  </a:lnTo>
                  <a:cubicBezTo>
                    <a:pt x="4836" y="3313"/>
                    <a:pt x="4869" y="3324"/>
                    <a:pt x="4903" y="3324"/>
                  </a:cubicBezTo>
                  <a:cubicBezTo>
                    <a:pt x="4923" y="3324"/>
                    <a:pt x="4944" y="3320"/>
                    <a:pt x="4963" y="3312"/>
                  </a:cubicBezTo>
                  <a:lnTo>
                    <a:pt x="5161" y="3228"/>
                  </a:lnTo>
                  <a:lnTo>
                    <a:pt x="5284" y="3365"/>
                  </a:lnTo>
                  <a:cubicBezTo>
                    <a:pt x="5313" y="3400"/>
                    <a:pt x="5356" y="3418"/>
                    <a:pt x="5400" y="3418"/>
                  </a:cubicBezTo>
                  <a:cubicBezTo>
                    <a:pt x="5404" y="3418"/>
                    <a:pt x="5409" y="3418"/>
                    <a:pt x="5413" y="3418"/>
                  </a:cubicBezTo>
                  <a:lnTo>
                    <a:pt x="5799" y="3386"/>
                  </a:lnTo>
                  <a:lnTo>
                    <a:pt x="5813" y="3453"/>
                  </a:lnTo>
                  <a:cubicBezTo>
                    <a:pt x="5826" y="3516"/>
                    <a:pt x="5781" y="3577"/>
                    <a:pt x="5715" y="3582"/>
                  </a:cubicBezTo>
                  <a:lnTo>
                    <a:pt x="5044" y="3636"/>
                  </a:lnTo>
                  <a:cubicBezTo>
                    <a:pt x="4895" y="3647"/>
                    <a:pt x="4782" y="3777"/>
                    <a:pt x="4790" y="3927"/>
                  </a:cubicBezTo>
                  <a:lnTo>
                    <a:pt x="4348" y="3779"/>
                  </a:lnTo>
                  <a:cubicBezTo>
                    <a:pt x="4336" y="3776"/>
                    <a:pt x="4328" y="3765"/>
                    <a:pt x="4327" y="3753"/>
                  </a:cubicBezTo>
                  <a:cubicBezTo>
                    <a:pt x="4298" y="3586"/>
                    <a:pt x="4154" y="3464"/>
                    <a:pt x="3985" y="3462"/>
                  </a:cubicBezTo>
                  <a:lnTo>
                    <a:pt x="3977" y="3462"/>
                  </a:lnTo>
                  <a:lnTo>
                    <a:pt x="3495" y="3474"/>
                  </a:lnTo>
                  <a:lnTo>
                    <a:pt x="3637" y="3162"/>
                  </a:lnTo>
                  <a:cubicBezTo>
                    <a:pt x="3650" y="3134"/>
                    <a:pt x="3674" y="3112"/>
                    <a:pt x="3703" y="3103"/>
                  </a:cubicBezTo>
                  <a:lnTo>
                    <a:pt x="4056" y="2991"/>
                  </a:lnTo>
                  <a:close/>
                  <a:moveTo>
                    <a:pt x="7700" y="3527"/>
                  </a:moveTo>
                  <a:cubicBezTo>
                    <a:pt x="7728" y="3527"/>
                    <a:pt x="7755" y="3537"/>
                    <a:pt x="7777" y="3558"/>
                  </a:cubicBezTo>
                  <a:lnTo>
                    <a:pt x="8093" y="3868"/>
                  </a:lnTo>
                  <a:cubicBezTo>
                    <a:pt x="8096" y="3963"/>
                    <a:pt x="8096" y="4059"/>
                    <a:pt x="8092" y="4154"/>
                  </a:cubicBezTo>
                  <a:cubicBezTo>
                    <a:pt x="8047" y="5227"/>
                    <a:pt x="7539" y="6229"/>
                    <a:pt x="6696" y="6896"/>
                  </a:cubicBezTo>
                  <a:cubicBezTo>
                    <a:pt x="6754" y="6814"/>
                    <a:pt x="6804" y="6727"/>
                    <a:pt x="6843" y="6634"/>
                  </a:cubicBezTo>
                  <a:lnTo>
                    <a:pt x="7563" y="4970"/>
                  </a:lnTo>
                  <a:cubicBezTo>
                    <a:pt x="7608" y="4866"/>
                    <a:pt x="7531" y="4751"/>
                    <a:pt x="7420" y="4751"/>
                  </a:cubicBezTo>
                  <a:cubicBezTo>
                    <a:pt x="7415" y="4751"/>
                    <a:pt x="7411" y="4752"/>
                    <a:pt x="7407" y="4752"/>
                  </a:cubicBezTo>
                  <a:lnTo>
                    <a:pt x="7337" y="4757"/>
                  </a:lnTo>
                  <a:lnTo>
                    <a:pt x="7728" y="3981"/>
                  </a:lnTo>
                  <a:cubicBezTo>
                    <a:pt x="7792" y="3853"/>
                    <a:pt x="7753" y="3695"/>
                    <a:pt x="7634" y="3613"/>
                  </a:cubicBezTo>
                  <a:lnTo>
                    <a:pt x="7600" y="3589"/>
                  </a:lnTo>
                  <a:lnTo>
                    <a:pt x="7609" y="3577"/>
                  </a:lnTo>
                  <a:cubicBezTo>
                    <a:pt x="7629" y="3544"/>
                    <a:pt x="7664" y="3527"/>
                    <a:pt x="7700" y="3527"/>
                  </a:cubicBezTo>
                  <a:close/>
                  <a:moveTo>
                    <a:pt x="4405" y="1"/>
                  </a:moveTo>
                  <a:cubicBezTo>
                    <a:pt x="3376" y="1"/>
                    <a:pt x="2350" y="395"/>
                    <a:pt x="1571" y="1174"/>
                  </a:cubicBezTo>
                  <a:cubicBezTo>
                    <a:pt x="104" y="2641"/>
                    <a:pt x="0" y="4988"/>
                    <a:pt x="1333" y="6580"/>
                  </a:cubicBezTo>
                  <a:cubicBezTo>
                    <a:pt x="1363" y="6616"/>
                    <a:pt x="1407" y="6635"/>
                    <a:pt x="1452" y="6635"/>
                  </a:cubicBezTo>
                  <a:cubicBezTo>
                    <a:pt x="1488" y="6635"/>
                    <a:pt x="1524" y="6623"/>
                    <a:pt x="1554" y="6598"/>
                  </a:cubicBezTo>
                  <a:cubicBezTo>
                    <a:pt x="1620" y="6542"/>
                    <a:pt x="1628" y="6444"/>
                    <a:pt x="1572" y="6378"/>
                  </a:cubicBezTo>
                  <a:cubicBezTo>
                    <a:pt x="668" y="5299"/>
                    <a:pt x="454" y="3799"/>
                    <a:pt x="1023" y="2511"/>
                  </a:cubicBezTo>
                  <a:cubicBezTo>
                    <a:pt x="1591" y="1224"/>
                    <a:pt x="2843" y="370"/>
                    <a:pt x="4251" y="314"/>
                  </a:cubicBezTo>
                  <a:cubicBezTo>
                    <a:pt x="4302" y="312"/>
                    <a:pt x="4354" y="311"/>
                    <a:pt x="4405" y="311"/>
                  </a:cubicBezTo>
                  <a:cubicBezTo>
                    <a:pt x="4563" y="311"/>
                    <a:pt x="4721" y="320"/>
                    <a:pt x="4877" y="341"/>
                  </a:cubicBezTo>
                  <a:lnTo>
                    <a:pt x="5090" y="602"/>
                  </a:lnTo>
                  <a:lnTo>
                    <a:pt x="5001" y="809"/>
                  </a:lnTo>
                  <a:lnTo>
                    <a:pt x="4873" y="579"/>
                  </a:lnTo>
                  <a:cubicBezTo>
                    <a:pt x="4846" y="529"/>
                    <a:pt x="4794" y="498"/>
                    <a:pt x="4736" y="498"/>
                  </a:cubicBezTo>
                  <a:lnTo>
                    <a:pt x="4234" y="498"/>
                  </a:lnTo>
                  <a:cubicBezTo>
                    <a:pt x="4176" y="500"/>
                    <a:pt x="4122" y="532"/>
                    <a:pt x="4095" y="583"/>
                  </a:cubicBezTo>
                  <a:lnTo>
                    <a:pt x="3742" y="1256"/>
                  </a:lnTo>
                  <a:cubicBezTo>
                    <a:pt x="3640" y="1451"/>
                    <a:pt x="3769" y="1688"/>
                    <a:pt x="3990" y="1706"/>
                  </a:cubicBezTo>
                  <a:lnTo>
                    <a:pt x="4270" y="1729"/>
                  </a:lnTo>
                  <a:cubicBezTo>
                    <a:pt x="4274" y="1729"/>
                    <a:pt x="4278" y="1729"/>
                    <a:pt x="4282" y="1729"/>
                  </a:cubicBezTo>
                  <a:cubicBezTo>
                    <a:pt x="4334" y="1729"/>
                    <a:pt x="4382" y="1705"/>
                    <a:pt x="4411" y="1663"/>
                  </a:cubicBezTo>
                  <a:lnTo>
                    <a:pt x="4518" y="1510"/>
                  </a:lnTo>
                  <a:lnTo>
                    <a:pt x="4574" y="1583"/>
                  </a:lnTo>
                  <a:lnTo>
                    <a:pt x="4537" y="1852"/>
                  </a:lnTo>
                  <a:lnTo>
                    <a:pt x="4056" y="1924"/>
                  </a:lnTo>
                  <a:cubicBezTo>
                    <a:pt x="4031" y="1928"/>
                    <a:pt x="4006" y="1937"/>
                    <a:pt x="3986" y="1952"/>
                  </a:cubicBezTo>
                  <a:lnTo>
                    <a:pt x="3367" y="2406"/>
                  </a:lnTo>
                  <a:cubicBezTo>
                    <a:pt x="3337" y="2429"/>
                    <a:pt x="3316" y="2460"/>
                    <a:pt x="3308" y="2496"/>
                  </a:cubicBezTo>
                  <a:lnTo>
                    <a:pt x="3240" y="2780"/>
                  </a:lnTo>
                  <a:lnTo>
                    <a:pt x="3030" y="2754"/>
                  </a:lnTo>
                  <a:cubicBezTo>
                    <a:pt x="3019" y="2753"/>
                    <a:pt x="3007" y="2752"/>
                    <a:pt x="2995" y="2752"/>
                  </a:cubicBezTo>
                  <a:cubicBezTo>
                    <a:pt x="2875" y="2752"/>
                    <a:pt x="2765" y="2826"/>
                    <a:pt x="2723" y="2941"/>
                  </a:cubicBezTo>
                  <a:lnTo>
                    <a:pt x="2596" y="3289"/>
                  </a:lnTo>
                  <a:cubicBezTo>
                    <a:pt x="2536" y="3446"/>
                    <a:pt x="2624" y="3620"/>
                    <a:pt x="2787" y="3667"/>
                  </a:cubicBezTo>
                  <a:lnTo>
                    <a:pt x="2791" y="3668"/>
                  </a:lnTo>
                  <a:lnTo>
                    <a:pt x="2787" y="3670"/>
                  </a:lnTo>
                  <a:cubicBezTo>
                    <a:pt x="2639" y="3736"/>
                    <a:pt x="2540" y="3878"/>
                    <a:pt x="2534" y="4040"/>
                  </a:cubicBezTo>
                  <a:lnTo>
                    <a:pt x="2531" y="4117"/>
                  </a:lnTo>
                  <a:lnTo>
                    <a:pt x="2092" y="4619"/>
                  </a:lnTo>
                  <a:cubicBezTo>
                    <a:pt x="2025" y="4697"/>
                    <a:pt x="1987" y="4795"/>
                    <a:pt x="1987" y="4897"/>
                  </a:cubicBezTo>
                  <a:lnTo>
                    <a:pt x="1987" y="5480"/>
                  </a:lnTo>
                  <a:cubicBezTo>
                    <a:pt x="1987" y="5631"/>
                    <a:pt x="2049" y="5774"/>
                    <a:pt x="2157" y="5879"/>
                  </a:cubicBezTo>
                  <a:lnTo>
                    <a:pt x="2575" y="6283"/>
                  </a:lnTo>
                  <a:cubicBezTo>
                    <a:pt x="2667" y="6371"/>
                    <a:pt x="2785" y="6425"/>
                    <a:pt x="2912" y="6436"/>
                  </a:cubicBezTo>
                  <a:lnTo>
                    <a:pt x="4146" y="6542"/>
                  </a:lnTo>
                  <a:lnTo>
                    <a:pt x="4142" y="6581"/>
                  </a:lnTo>
                  <a:cubicBezTo>
                    <a:pt x="4123" y="6732"/>
                    <a:pt x="4187" y="6882"/>
                    <a:pt x="4309" y="6973"/>
                  </a:cubicBezTo>
                  <a:lnTo>
                    <a:pt x="4527" y="7135"/>
                  </a:lnTo>
                  <a:lnTo>
                    <a:pt x="4512" y="7182"/>
                  </a:lnTo>
                  <a:cubicBezTo>
                    <a:pt x="4463" y="7343"/>
                    <a:pt x="4514" y="7518"/>
                    <a:pt x="4642" y="7627"/>
                  </a:cubicBezTo>
                  <a:lnTo>
                    <a:pt x="4705" y="7683"/>
                  </a:lnTo>
                  <a:cubicBezTo>
                    <a:pt x="4655" y="7688"/>
                    <a:pt x="4604" y="7691"/>
                    <a:pt x="4551" y="7693"/>
                  </a:cubicBezTo>
                  <a:cubicBezTo>
                    <a:pt x="4501" y="7695"/>
                    <a:pt x="4450" y="7696"/>
                    <a:pt x="4400" y="7696"/>
                  </a:cubicBezTo>
                  <a:cubicBezTo>
                    <a:pt x="3534" y="7696"/>
                    <a:pt x="2693" y="7392"/>
                    <a:pt x="2027" y="6832"/>
                  </a:cubicBezTo>
                  <a:cubicBezTo>
                    <a:pt x="1998" y="6807"/>
                    <a:pt x="1962" y="6795"/>
                    <a:pt x="1927" y="6795"/>
                  </a:cubicBezTo>
                  <a:cubicBezTo>
                    <a:pt x="1882" y="6795"/>
                    <a:pt x="1838" y="6814"/>
                    <a:pt x="1807" y="6851"/>
                  </a:cubicBezTo>
                  <a:cubicBezTo>
                    <a:pt x="1752" y="6917"/>
                    <a:pt x="1760" y="7016"/>
                    <a:pt x="1826" y="7071"/>
                  </a:cubicBezTo>
                  <a:cubicBezTo>
                    <a:pt x="2546" y="7677"/>
                    <a:pt x="3455" y="8008"/>
                    <a:pt x="4395" y="8008"/>
                  </a:cubicBezTo>
                  <a:cubicBezTo>
                    <a:pt x="4397" y="8008"/>
                    <a:pt x="4399" y="8008"/>
                    <a:pt x="4401" y="8008"/>
                  </a:cubicBezTo>
                  <a:cubicBezTo>
                    <a:pt x="4455" y="8008"/>
                    <a:pt x="4510" y="8008"/>
                    <a:pt x="4565" y="8006"/>
                  </a:cubicBezTo>
                  <a:cubicBezTo>
                    <a:pt x="6091" y="7944"/>
                    <a:pt x="7450" y="7019"/>
                    <a:pt x="8066" y="5622"/>
                  </a:cubicBezTo>
                  <a:cubicBezTo>
                    <a:pt x="8684" y="4223"/>
                    <a:pt x="8453" y="2597"/>
                    <a:pt x="7470" y="1427"/>
                  </a:cubicBezTo>
                  <a:cubicBezTo>
                    <a:pt x="7439" y="1390"/>
                    <a:pt x="7395" y="1372"/>
                    <a:pt x="7350" y="1372"/>
                  </a:cubicBezTo>
                  <a:cubicBezTo>
                    <a:pt x="7314" y="1372"/>
                    <a:pt x="7278" y="1384"/>
                    <a:pt x="7249" y="1408"/>
                  </a:cubicBezTo>
                  <a:cubicBezTo>
                    <a:pt x="7183" y="1465"/>
                    <a:pt x="7175" y="1563"/>
                    <a:pt x="7230" y="1629"/>
                  </a:cubicBezTo>
                  <a:cubicBezTo>
                    <a:pt x="7653" y="2131"/>
                    <a:pt x="7933" y="2735"/>
                    <a:pt x="8042" y="3382"/>
                  </a:cubicBezTo>
                  <a:lnTo>
                    <a:pt x="7995" y="3336"/>
                  </a:lnTo>
                  <a:cubicBezTo>
                    <a:pt x="7912" y="3254"/>
                    <a:pt x="7806" y="3215"/>
                    <a:pt x="7700" y="3215"/>
                  </a:cubicBezTo>
                  <a:cubicBezTo>
                    <a:pt x="7561" y="3215"/>
                    <a:pt x="7424" y="3282"/>
                    <a:pt x="7343" y="3411"/>
                  </a:cubicBezTo>
                  <a:lnTo>
                    <a:pt x="7316" y="3453"/>
                  </a:lnTo>
                  <a:cubicBezTo>
                    <a:pt x="7241" y="3453"/>
                    <a:pt x="7168" y="3480"/>
                    <a:pt x="7115" y="3531"/>
                  </a:cubicBezTo>
                  <a:lnTo>
                    <a:pt x="6909" y="3287"/>
                  </a:lnTo>
                  <a:cubicBezTo>
                    <a:pt x="6877" y="3248"/>
                    <a:pt x="6831" y="3227"/>
                    <a:pt x="6785" y="3227"/>
                  </a:cubicBezTo>
                  <a:cubicBezTo>
                    <a:pt x="6749" y="3227"/>
                    <a:pt x="6713" y="3239"/>
                    <a:pt x="6684" y="3264"/>
                  </a:cubicBezTo>
                  <a:cubicBezTo>
                    <a:pt x="6616" y="3321"/>
                    <a:pt x="6610" y="3423"/>
                    <a:pt x="6669" y="3489"/>
                  </a:cubicBezTo>
                  <a:lnTo>
                    <a:pt x="6984" y="3862"/>
                  </a:lnTo>
                  <a:cubicBezTo>
                    <a:pt x="7015" y="3899"/>
                    <a:pt x="7060" y="3918"/>
                    <a:pt x="7104" y="3918"/>
                  </a:cubicBezTo>
                  <a:cubicBezTo>
                    <a:pt x="7144" y="3918"/>
                    <a:pt x="7183" y="3903"/>
                    <a:pt x="7214" y="3873"/>
                  </a:cubicBezTo>
                  <a:lnTo>
                    <a:pt x="7315" y="3773"/>
                  </a:lnTo>
                  <a:lnTo>
                    <a:pt x="7439" y="3859"/>
                  </a:lnTo>
                  <a:lnTo>
                    <a:pt x="6973" y="4784"/>
                  </a:lnTo>
                  <a:lnTo>
                    <a:pt x="6948" y="4787"/>
                  </a:lnTo>
                  <a:cubicBezTo>
                    <a:pt x="6945" y="4787"/>
                    <a:pt x="6942" y="4787"/>
                    <a:pt x="6939" y="4787"/>
                  </a:cubicBezTo>
                  <a:cubicBezTo>
                    <a:pt x="6907" y="4787"/>
                    <a:pt x="6876" y="4773"/>
                    <a:pt x="6856" y="4747"/>
                  </a:cubicBezTo>
                  <a:lnTo>
                    <a:pt x="6236" y="3991"/>
                  </a:lnTo>
                  <a:cubicBezTo>
                    <a:pt x="6204" y="3954"/>
                    <a:pt x="6160" y="3934"/>
                    <a:pt x="6115" y="3934"/>
                  </a:cubicBezTo>
                  <a:cubicBezTo>
                    <a:pt x="6079" y="3934"/>
                    <a:pt x="6044" y="3946"/>
                    <a:pt x="6015" y="3970"/>
                  </a:cubicBezTo>
                  <a:cubicBezTo>
                    <a:pt x="5947" y="4025"/>
                    <a:pt x="5938" y="4123"/>
                    <a:pt x="5993" y="4189"/>
                  </a:cubicBezTo>
                  <a:lnTo>
                    <a:pt x="6614" y="4946"/>
                  </a:lnTo>
                  <a:cubicBezTo>
                    <a:pt x="6694" y="5045"/>
                    <a:pt x="6814" y="5100"/>
                    <a:pt x="6941" y="5100"/>
                  </a:cubicBezTo>
                  <a:cubicBezTo>
                    <a:pt x="6951" y="5100"/>
                    <a:pt x="6961" y="5100"/>
                    <a:pt x="6970" y="5099"/>
                  </a:cubicBezTo>
                  <a:lnTo>
                    <a:pt x="7172" y="5084"/>
                  </a:lnTo>
                  <a:lnTo>
                    <a:pt x="7172" y="5084"/>
                  </a:lnTo>
                  <a:lnTo>
                    <a:pt x="6556" y="6510"/>
                  </a:lnTo>
                  <a:cubicBezTo>
                    <a:pt x="6511" y="6614"/>
                    <a:pt x="6451" y="6711"/>
                    <a:pt x="6380" y="6797"/>
                  </a:cubicBezTo>
                  <a:lnTo>
                    <a:pt x="5887" y="7385"/>
                  </a:lnTo>
                  <a:cubicBezTo>
                    <a:pt x="5639" y="7494"/>
                    <a:pt x="5382" y="7575"/>
                    <a:pt x="5117" y="7626"/>
                  </a:cubicBezTo>
                  <a:lnTo>
                    <a:pt x="4846" y="7390"/>
                  </a:lnTo>
                  <a:cubicBezTo>
                    <a:pt x="4813" y="7364"/>
                    <a:pt x="4799" y="7318"/>
                    <a:pt x="4813" y="7276"/>
                  </a:cubicBezTo>
                  <a:lnTo>
                    <a:pt x="4860" y="7123"/>
                  </a:lnTo>
                  <a:cubicBezTo>
                    <a:pt x="4879" y="7059"/>
                    <a:pt x="4857" y="6991"/>
                    <a:pt x="4803" y="6950"/>
                  </a:cubicBezTo>
                  <a:lnTo>
                    <a:pt x="4496" y="6721"/>
                  </a:lnTo>
                  <a:cubicBezTo>
                    <a:pt x="4465" y="6699"/>
                    <a:pt x="4448" y="6659"/>
                    <a:pt x="4453" y="6620"/>
                  </a:cubicBezTo>
                  <a:lnTo>
                    <a:pt x="4479" y="6421"/>
                  </a:lnTo>
                  <a:cubicBezTo>
                    <a:pt x="4490" y="6332"/>
                    <a:pt x="4425" y="6253"/>
                    <a:pt x="4336" y="6245"/>
                  </a:cubicBezTo>
                  <a:lnTo>
                    <a:pt x="2940" y="6125"/>
                  </a:lnTo>
                  <a:cubicBezTo>
                    <a:pt x="2885" y="6120"/>
                    <a:pt x="2832" y="6095"/>
                    <a:pt x="2793" y="6058"/>
                  </a:cubicBezTo>
                  <a:lnTo>
                    <a:pt x="2375" y="5654"/>
                  </a:lnTo>
                  <a:cubicBezTo>
                    <a:pt x="2328" y="5608"/>
                    <a:pt x="2301" y="5545"/>
                    <a:pt x="2301" y="5480"/>
                  </a:cubicBezTo>
                  <a:lnTo>
                    <a:pt x="2301" y="4899"/>
                  </a:lnTo>
                  <a:cubicBezTo>
                    <a:pt x="2301" y="4872"/>
                    <a:pt x="2310" y="4846"/>
                    <a:pt x="2328" y="4827"/>
                  </a:cubicBezTo>
                  <a:lnTo>
                    <a:pt x="2804" y="4282"/>
                  </a:lnTo>
                  <a:cubicBezTo>
                    <a:pt x="2828" y="4255"/>
                    <a:pt x="2842" y="4222"/>
                    <a:pt x="2843" y="4185"/>
                  </a:cubicBezTo>
                  <a:lnTo>
                    <a:pt x="2847" y="4053"/>
                  </a:lnTo>
                  <a:cubicBezTo>
                    <a:pt x="2849" y="4012"/>
                    <a:pt x="2874" y="3974"/>
                    <a:pt x="2912" y="3958"/>
                  </a:cubicBezTo>
                  <a:lnTo>
                    <a:pt x="3285" y="3794"/>
                  </a:lnTo>
                  <a:lnTo>
                    <a:pt x="3985" y="3777"/>
                  </a:lnTo>
                  <a:cubicBezTo>
                    <a:pt x="3986" y="3777"/>
                    <a:pt x="3986" y="3777"/>
                    <a:pt x="3987" y="3777"/>
                  </a:cubicBezTo>
                  <a:cubicBezTo>
                    <a:pt x="4002" y="3777"/>
                    <a:pt x="4015" y="3789"/>
                    <a:pt x="4017" y="3804"/>
                  </a:cubicBezTo>
                  <a:cubicBezTo>
                    <a:pt x="4037" y="3932"/>
                    <a:pt x="4127" y="4037"/>
                    <a:pt x="4249" y="4078"/>
                  </a:cubicBezTo>
                  <a:lnTo>
                    <a:pt x="4749" y="4244"/>
                  </a:lnTo>
                  <a:cubicBezTo>
                    <a:pt x="4779" y="4254"/>
                    <a:pt x="4808" y="4259"/>
                    <a:pt x="4837" y="4259"/>
                  </a:cubicBezTo>
                  <a:cubicBezTo>
                    <a:pt x="4998" y="4259"/>
                    <a:pt x="5134" y="4117"/>
                    <a:pt x="5111" y="3946"/>
                  </a:cubicBezTo>
                  <a:lnTo>
                    <a:pt x="5740" y="3894"/>
                  </a:lnTo>
                  <a:cubicBezTo>
                    <a:pt x="5992" y="3874"/>
                    <a:pt x="6170" y="3639"/>
                    <a:pt x="6121" y="3391"/>
                  </a:cubicBezTo>
                  <a:lnTo>
                    <a:pt x="6102" y="3304"/>
                  </a:lnTo>
                  <a:cubicBezTo>
                    <a:pt x="6076" y="3167"/>
                    <a:pt x="5958" y="3071"/>
                    <a:pt x="5822" y="3071"/>
                  </a:cubicBezTo>
                  <a:cubicBezTo>
                    <a:pt x="5813" y="3071"/>
                    <a:pt x="5804" y="3071"/>
                    <a:pt x="5795" y="3072"/>
                  </a:cubicBezTo>
                  <a:lnTo>
                    <a:pt x="5466" y="3099"/>
                  </a:lnTo>
                  <a:lnTo>
                    <a:pt x="5416" y="3044"/>
                  </a:lnTo>
                  <a:lnTo>
                    <a:pt x="5851" y="2609"/>
                  </a:lnTo>
                  <a:cubicBezTo>
                    <a:pt x="5908" y="2547"/>
                    <a:pt x="5907" y="2450"/>
                    <a:pt x="5846" y="2391"/>
                  </a:cubicBezTo>
                  <a:cubicBezTo>
                    <a:pt x="5816" y="2360"/>
                    <a:pt x="5776" y="2344"/>
                    <a:pt x="5736" y="2344"/>
                  </a:cubicBezTo>
                  <a:cubicBezTo>
                    <a:pt x="5697" y="2344"/>
                    <a:pt x="5659" y="2359"/>
                    <a:pt x="5628" y="2387"/>
                  </a:cubicBezTo>
                  <a:lnTo>
                    <a:pt x="5103" y="2913"/>
                  </a:lnTo>
                  <a:lnTo>
                    <a:pt x="4927" y="2987"/>
                  </a:lnTo>
                  <a:lnTo>
                    <a:pt x="4434" y="2612"/>
                  </a:lnTo>
                  <a:cubicBezTo>
                    <a:pt x="4407" y="2591"/>
                    <a:pt x="4374" y="2580"/>
                    <a:pt x="4340" y="2580"/>
                  </a:cubicBezTo>
                  <a:cubicBezTo>
                    <a:pt x="4324" y="2580"/>
                    <a:pt x="4307" y="2582"/>
                    <a:pt x="4292" y="2587"/>
                  </a:cubicBezTo>
                  <a:lnTo>
                    <a:pt x="3608" y="2805"/>
                  </a:lnTo>
                  <a:cubicBezTo>
                    <a:pt x="3589" y="2812"/>
                    <a:pt x="3569" y="2820"/>
                    <a:pt x="3551" y="2828"/>
                  </a:cubicBezTo>
                  <a:lnTo>
                    <a:pt x="3600" y="2624"/>
                  </a:lnTo>
                  <a:lnTo>
                    <a:pt x="4141" y="2228"/>
                  </a:lnTo>
                  <a:lnTo>
                    <a:pt x="4700" y="2145"/>
                  </a:lnTo>
                  <a:cubicBezTo>
                    <a:pt x="4768" y="2135"/>
                    <a:pt x="4822" y="2081"/>
                    <a:pt x="4831" y="2013"/>
                  </a:cubicBezTo>
                  <a:lnTo>
                    <a:pt x="4895" y="1562"/>
                  </a:lnTo>
                  <a:cubicBezTo>
                    <a:pt x="4901" y="1519"/>
                    <a:pt x="4889" y="1475"/>
                    <a:pt x="4864" y="1442"/>
                  </a:cubicBezTo>
                  <a:lnTo>
                    <a:pt x="4634" y="1152"/>
                  </a:lnTo>
                  <a:cubicBezTo>
                    <a:pt x="4602" y="1113"/>
                    <a:pt x="4557" y="1093"/>
                    <a:pt x="4511" y="1093"/>
                  </a:cubicBezTo>
                  <a:cubicBezTo>
                    <a:pt x="4462" y="1093"/>
                    <a:pt x="4414" y="1115"/>
                    <a:pt x="4383" y="1159"/>
                  </a:cubicBezTo>
                  <a:lnTo>
                    <a:pt x="4207" y="1410"/>
                  </a:lnTo>
                  <a:lnTo>
                    <a:pt x="4024" y="1395"/>
                  </a:lnTo>
                  <a:lnTo>
                    <a:pt x="4329" y="813"/>
                  </a:lnTo>
                  <a:lnTo>
                    <a:pt x="4644" y="813"/>
                  </a:lnTo>
                  <a:lnTo>
                    <a:pt x="4883" y="1243"/>
                  </a:lnTo>
                  <a:cubicBezTo>
                    <a:pt x="4913" y="1296"/>
                    <a:pt x="4966" y="1323"/>
                    <a:pt x="5019" y="1323"/>
                  </a:cubicBezTo>
                  <a:cubicBezTo>
                    <a:pt x="5078" y="1323"/>
                    <a:pt x="5136" y="1291"/>
                    <a:pt x="5164" y="1228"/>
                  </a:cubicBezTo>
                  <a:lnTo>
                    <a:pt x="5383" y="712"/>
                  </a:lnTo>
                  <a:cubicBezTo>
                    <a:pt x="5422" y="622"/>
                    <a:pt x="5412" y="517"/>
                    <a:pt x="5356" y="436"/>
                  </a:cubicBezTo>
                  <a:lnTo>
                    <a:pt x="5356" y="436"/>
                  </a:lnTo>
                  <a:cubicBezTo>
                    <a:pt x="5879" y="575"/>
                    <a:pt x="6363" y="828"/>
                    <a:pt x="6777" y="1177"/>
                  </a:cubicBezTo>
                  <a:cubicBezTo>
                    <a:pt x="6806" y="1201"/>
                    <a:pt x="6842" y="1213"/>
                    <a:pt x="6877" y="1213"/>
                  </a:cubicBezTo>
                  <a:cubicBezTo>
                    <a:pt x="6921" y="1213"/>
                    <a:pt x="6965" y="1194"/>
                    <a:pt x="6996" y="1158"/>
                  </a:cubicBezTo>
                  <a:cubicBezTo>
                    <a:pt x="7053" y="1092"/>
                    <a:pt x="7045" y="992"/>
                    <a:pt x="6979" y="937"/>
                  </a:cubicBezTo>
                  <a:cubicBezTo>
                    <a:pt x="6231" y="310"/>
                    <a:pt x="5317" y="1"/>
                    <a:pt x="44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5387136B-0B25-E356-84BB-872B1542DCC5}"/>
              </a:ext>
            </a:extLst>
          </p:cNvPr>
          <p:cNvSpPr txBox="1"/>
          <p:nvPr/>
        </p:nvSpPr>
        <p:spPr>
          <a:xfrm>
            <a:off x="198174" y="698766"/>
            <a:ext cx="4380235" cy="3935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In the top 5 products by Revenue, Cost, and Quantity Sold, we can see that </a:t>
            </a:r>
            <a:r>
              <a:rPr lang="en-US" b="1">
                <a:solidFill>
                  <a:srgbClr val="00B0F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most</a:t>
            </a:r>
            <a:r>
              <a:rPr lang="en-US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of these products belong to the </a:t>
            </a:r>
            <a:r>
              <a:rPr lang="en-US" b="1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food and beverage category</a:t>
            </a:r>
            <a:r>
              <a:rPr lang="en-US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. The </a:t>
            </a:r>
            <a:r>
              <a:rPr lang="en-US" b="1">
                <a:solidFill>
                  <a:srgbClr val="00B0F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top product </a:t>
            </a:r>
            <a:r>
              <a:rPr lang="en-US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is </a:t>
            </a:r>
            <a:r>
              <a:rPr lang="en-US" b="1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Great Pumpernickel Bread</a:t>
            </a:r>
            <a:r>
              <a:rPr lang="en-US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, followed by </a:t>
            </a:r>
            <a:r>
              <a:rPr lang="en-US" b="1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High Top New Potatoes</a:t>
            </a:r>
            <a:r>
              <a:rPr lang="en-US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, </a:t>
            </a:r>
            <a:r>
              <a:rPr lang="en-US" b="1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Horatio Frosted Cookies</a:t>
            </a:r>
            <a:r>
              <a:rPr lang="en-US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, Fabulous Strawberry Drink, and Better Chicken Soup.</a:t>
            </a:r>
          </a:p>
          <a:p>
            <a:pPr lvl="0">
              <a:lnSpc>
                <a:spcPct val="150000"/>
              </a:lnSpc>
            </a:pPr>
            <a:endParaRPr lang="en-US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lvl="0">
              <a:lnSpc>
                <a:spcPct val="150000"/>
              </a:lnSpc>
            </a:pPr>
            <a:r>
              <a:rPr lang="en-US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For the top 5 products with the highest Return Rates, we notice </a:t>
            </a:r>
            <a:r>
              <a:rPr lang="en-US" b="1">
                <a:solidFill>
                  <a:srgbClr val="00B0F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a positive trend </a:t>
            </a:r>
            <a:r>
              <a:rPr lang="en-US">
                <a:solidFill>
                  <a:schemeClr val="bg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in 1998</a:t>
            </a:r>
            <a:r>
              <a:rPr lang="en-US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, with </a:t>
            </a:r>
            <a:r>
              <a:rPr lang="en-US" b="1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Blue Medal Egg Substitute</a:t>
            </a:r>
            <a:r>
              <a:rPr lang="en-US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and </a:t>
            </a:r>
            <a:r>
              <a:rPr lang="en-US" b="1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Wairus Meriott Wine </a:t>
            </a:r>
            <a:r>
              <a:rPr lang="en-US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having the highest return rates, just </a:t>
            </a:r>
            <a:r>
              <a:rPr lang="en-US" b="1">
                <a:solidFill>
                  <a:srgbClr val="00B0F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a bit above 3%</a:t>
            </a:r>
            <a:r>
              <a:rPr lang="en-US">
                <a:solidFill>
                  <a:schemeClr val="bg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.</a:t>
            </a:r>
            <a:r>
              <a:rPr lang="en-US" b="1">
                <a:solidFill>
                  <a:srgbClr val="00B0F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</a:t>
            </a:r>
            <a:endParaRPr lang="en-US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7" name="Google Shape;363;p59">
            <a:extLst>
              <a:ext uri="{FF2B5EF4-FFF2-40B4-BE49-F238E27FC236}">
                <a16:creationId xmlns:a16="http://schemas.microsoft.com/office/drawing/2014/main" id="{3C2FCF37-6A80-000F-1147-D5E20F182748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98174" y="16619"/>
            <a:ext cx="3459426" cy="5206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Product</a:t>
            </a:r>
            <a:endParaRPr sz="24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5B9425-3E40-B948-2F4A-E9616AFC0D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472"/>
          <a:stretch/>
        </p:blipFill>
        <p:spPr>
          <a:xfrm>
            <a:off x="4485149" y="812638"/>
            <a:ext cx="4616656" cy="15827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6F5DE9C-5673-649E-6710-01A06B1CCC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3825" y="3860319"/>
            <a:ext cx="3492564" cy="1208585"/>
          </a:xfrm>
          <a:prstGeom prst="rect">
            <a:avLst/>
          </a:prstGeom>
        </p:spPr>
      </p:pic>
      <p:sp>
        <p:nvSpPr>
          <p:cNvPr id="7" name="Google Shape;363;p59">
            <a:extLst>
              <a:ext uri="{FF2B5EF4-FFF2-40B4-BE49-F238E27FC236}">
                <a16:creationId xmlns:a16="http://schemas.microsoft.com/office/drawing/2014/main" id="{0B686128-534B-16EC-65CD-43EFE2CE313A}"/>
              </a:ext>
            </a:extLst>
          </p:cNvPr>
          <p:cNvSpPr txBox="1">
            <a:spLocks/>
          </p:cNvSpPr>
          <p:nvPr/>
        </p:nvSpPr>
        <p:spPr>
          <a:xfrm>
            <a:off x="198174" y="375743"/>
            <a:ext cx="3968290" cy="359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erif Display"/>
              <a:buNone/>
              <a:defRPr sz="18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SG">
                <a:solidFill>
                  <a:srgbClr val="0070C0"/>
                </a:solidFill>
              </a:rPr>
              <a:t>Top Revenue, Cost and Quantity Sold</a:t>
            </a:r>
          </a:p>
        </p:txBody>
      </p:sp>
      <p:sp>
        <p:nvSpPr>
          <p:cNvPr id="8" name="Google Shape;363;p59">
            <a:extLst>
              <a:ext uri="{FF2B5EF4-FFF2-40B4-BE49-F238E27FC236}">
                <a16:creationId xmlns:a16="http://schemas.microsoft.com/office/drawing/2014/main" id="{7B12D122-32FD-16F2-8767-0C24BD57DB5C}"/>
              </a:ext>
            </a:extLst>
          </p:cNvPr>
          <p:cNvSpPr txBox="1">
            <a:spLocks/>
          </p:cNvSpPr>
          <p:nvPr/>
        </p:nvSpPr>
        <p:spPr>
          <a:xfrm>
            <a:off x="191765" y="3002572"/>
            <a:ext cx="3968290" cy="359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erif Display"/>
              <a:buNone/>
              <a:defRPr sz="18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SG">
                <a:solidFill>
                  <a:srgbClr val="0070C0"/>
                </a:solidFill>
              </a:rPr>
              <a:t>Top Return Rate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27AA5D5-CCA2-F8B0-B0E2-AB238FB410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93825" y="2459424"/>
            <a:ext cx="3492564" cy="13368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70FB97D-FB2C-1963-3EC6-39F2B90E32C7}"/>
              </a:ext>
            </a:extLst>
          </p:cNvPr>
          <p:cNvSpPr txBox="1"/>
          <p:nvPr/>
        </p:nvSpPr>
        <p:spPr>
          <a:xfrm>
            <a:off x="4572000" y="3053330"/>
            <a:ext cx="5950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1997</a:t>
            </a:r>
            <a:endParaRPr lang="en-SG" b="1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7BBD48-1F3B-02FF-0475-D6EECC0DE69C}"/>
              </a:ext>
            </a:extLst>
          </p:cNvPr>
          <p:cNvSpPr txBox="1"/>
          <p:nvPr/>
        </p:nvSpPr>
        <p:spPr>
          <a:xfrm>
            <a:off x="4538600" y="4236250"/>
            <a:ext cx="5950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1998</a:t>
            </a:r>
            <a:endParaRPr lang="en-SG" b="1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1274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4" name="Google Shape;384;p59"/>
          <p:cNvGrpSpPr/>
          <p:nvPr/>
        </p:nvGrpSpPr>
        <p:grpSpPr>
          <a:xfrm>
            <a:off x="3282900" y="2274198"/>
            <a:ext cx="181778" cy="242283"/>
            <a:chOff x="3282900" y="2274198"/>
            <a:chExt cx="181778" cy="242283"/>
          </a:xfrm>
        </p:grpSpPr>
        <p:sp>
          <p:nvSpPr>
            <p:cNvPr id="385" name="Google Shape;385;p59"/>
            <p:cNvSpPr/>
            <p:nvPr/>
          </p:nvSpPr>
          <p:spPr>
            <a:xfrm>
              <a:off x="3282900" y="2274198"/>
              <a:ext cx="181778" cy="242283"/>
            </a:xfrm>
            <a:custGeom>
              <a:avLst/>
              <a:gdLst/>
              <a:ahLst/>
              <a:cxnLst/>
              <a:rect l="l" t="t" r="r" b="b"/>
              <a:pathLst>
                <a:path w="4795" h="6391" extrusionOk="0">
                  <a:moveTo>
                    <a:pt x="2417" y="240"/>
                  </a:moveTo>
                  <a:cubicBezTo>
                    <a:pt x="2920" y="240"/>
                    <a:pt x="3407" y="427"/>
                    <a:pt x="3781" y="765"/>
                  </a:cubicBezTo>
                  <a:cubicBezTo>
                    <a:pt x="4536" y="1441"/>
                    <a:pt x="4687" y="2565"/>
                    <a:pt x="4137" y="3416"/>
                  </a:cubicBezTo>
                  <a:cubicBezTo>
                    <a:pt x="3927" y="3739"/>
                    <a:pt x="3633" y="3997"/>
                    <a:pt x="3284" y="4162"/>
                  </a:cubicBezTo>
                  <a:cubicBezTo>
                    <a:pt x="3066" y="4267"/>
                    <a:pt x="2927" y="4487"/>
                    <a:pt x="2929" y="4730"/>
                  </a:cubicBezTo>
                  <a:lnTo>
                    <a:pt x="2929" y="4870"/>
                  </a:lnTo>
                  <a:lnTo>
                    <a:pt x="1888" y="4870"/>
                  </a:lnTo>
                  <a:lnTo>
                    <a:pt x="1888" y="4730"/>
                  </a:lnTo>
                  <a:cubicBezTo>
                    <a:pt x="1888" y="4486"/>
                    <a:pt x="1748" y="4265"/>
                    <a:pt x="1529" y="4160"/>
                  </a:cubicBezTo>
                  <a:cubicBezTo>
                    <a:pt x="722" y="3778"/>
                    <a:pt x="254" y="2919"/>
                    <a:pt x="367" y="2033"/>
                  </a:cubicBezTo>
                  <a:cubicBezTo>
                    <a:pt x="483" y="1106"/>
                    <a:pt x="1242" y="357"/>
                    <a:pt x="2173" y="254"/>
                  </a:cubicBezTo>
                  <a:cubicBezTo>
                    <a:pt x="2253" y="244"/>
                    <a:pt x="2331" y="240"/>
                    <a:pt x="2412" y="240"/>
                  </a:cubicBezTo>
                  <a:cubicBezTo>
                    <a:pt x="2414" y="240"/>
                    <a:pt x="2415" y="240"/>
                    <a:pt x="2417" y="240"/>
                  </a:cubicBezTo>
                  <a:close/>
                  <a:moveTo>
                    <a:pt x="2929" y="5109"/>
                  </a:moveTo>
                  <a:lnTo>
                    <a:pt x="2929" y="5501"/>
                  </a:lnTo>
                  <a:lnTo>
                    <a:pt x="2929" y="5502"/>
                  </a:lnTo>
                  <a:cubicBezTo>
                    <a:pt x="2929" y="5576"/>
                    <a:pt x="2868" y="5638"/>
                    <a:pt x="2793" y="5638"/>
                  </a:cubicBezTo>
                  <a:lnTo>
                    <a:pt x="2024" y="5638"/>
                  </a:lnTo>
                  <a:cubicBezTo>
                    <a:pt x="1949" y="5638"/>
                    <a:pt x="1888" y="5576"/>
                    <a:pt x="1888" y="5502"/>
                  </a:cubicBezTo>
                  <a:lnTo>
                    <a:pt x="1888" y="5109"/>
                  </a:lnTo>
                  <a:close/>
                  <a:moveTo>
                    <a:pt x="2673" y="5878"/>
                  </a:moveTo>
                  <a:lnTo>
                    <a:pt x="2673" y="6014"/>
                  </a:lnTo>
                  <a:cubicBezTo>
                    <a:pt x="2673" y="6089"/>
                    <a:pt x="2611" y="6150"/>
                    <a:pt x="2537" y="6151"/>
                  </a:cubicBezTo>
                  <a:lnTo>
                    <a:pt x="2280" y="6151"/>
                  </a:lnTo>
                  <a:cubicBezTo>
                    <a:pt x="2204" y="6150"/>
                    <a:pt x="2144" y="6089"/>
                    <a:pt x="2144" y="6014"/>
                  </a:cubicBezTo>
                  <a:lnTo>
                    <a:pt x="2144" y="5878"/>
                  </a:lnTo>
                  <a:close/>
                  <a:moveTo>
                    <a:pt x="2413" y="1"/>
                  </a:moveTo>
                  <a:cubicBezTo>
                    <a:pt x="2325" y="1"/>
                    <a:pt x="2236" y="5"/>
                    <a:pt x="2147" y="15"/>
                  </a:cubicBezTo>
                  <a:cubicBezTo>
                    <a:pt x="1106" y="130"/>
                    <a:pt x="258" y="966"/>
                    <a:pt x="127" y="2004"/>
                  </a:cubicBezTo>
                  <a:cubicBezTo>
                    <a:pt x="1" y="2993"/>
                    <a:pt x="526" y="3950"/>
                    <a:pt x="1425" y="4377"/>
                  </a:cubicBezTo>
                  <a:cubicBezTo>
                    <a:pt x="1561" y="4442"/>
                    <a:pt x="1647" y="4579"/>
                    <a:pt x="1647" y="4730"/>
                  </a:cubicBezTo>
                  <a:lnTo>
                    <a:pt x="1647" y="5501"/>
                  </a:lnTo>
                  <a:cubicBezTo>
                    <a:pt x="1647" y="5663"/>
                    <a:pt x="1749" y="5807"/>
                    <a:pt x="1903" y="5858"/>
                  </a:cubicBezTo>
                  <a:lnTo>
                    <a:pt x="1903" y="6014"/>
                  </a:lnTo>
                  <a:cubicBezTo>
                    <a:pt x="1903" y="6221"/>
                    <a:pt x="2071" y="6389"/>
                    <a:pt x="2280" y="6391"/>
                  </a:cubicBezTo>
                  <a:lnTo>
                    <a:pt x="2537" y="6391"/>
                  </a:lnTo>
                  <a:cubicBezTo>
                    <a:pt x="2744" y="6389"/>
                    <a:pt x="2913" y="6221"/>
                    <a:pt x="2913" y="6014"/>
                  </a:cubicBezTo>
                  <a:lnTo>
                    <a:pt x="2913" y="5858"/>
                  </a:lnTo>
                  <a:cubicBezTo>
                    <a:pt x="3066" y="5807"/>
                    <a:pt x="3168" y="5663"/>
                    <a:pt x="3168" y="5501"/>
                  </a:cubicBezTo>
                  <a:lnTo>
                    <a:pt x="3168" y="4728"/>
                  </a:lnTo>
                  <a:cubicBezTo>
                    <a:pt x="3168" y="4580"/>
                    <a:pt x="3252" y="4443"/>
                    <a:pt x="3386" y="4378"/>
                  </a:cubicBezTo>
                  <a:cubicBezTo>
                    <a:pt x="4084" y="4050"/>
                    <a:pt x="4571" y="3394"/>
                    <a:pt x="4683" y="2631"/>
                  </a:cubicBezTo>
                  <a:cubicBezTo>
                    <a:pt x="4794" y="1868"/>
                    <a:pt x="4516" y="1100"/>
                    <a:pt x="3941" y="586"/>
                  </a:cubicBezTo>
                  <a:cubicBezTo>
                    <a:pt x="3515" y="204"/>
                    <a:pt x="2980" y="1"/>
                    <a:pt x="24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59"/>
            <p:cNvSpPr/>
            <p:nvPr/>
          </p:nvSpPr>
          <p:spPr>
            <a:xfrm rot="10800000" flipH="1">
              <a:off x="3359035" y="2354024"/>
              <a:ext cx="29550" cy="20925"/>
            </a:xfrm>
            <a:custGeom>
              <a:avLst/>
              <a:gdLst/>
              <a:ahLst/>
              <a:cxnLst/>
              <a:rect l="l" t="t" r="r" b="b"/>
              <a:pathLst>
                <a:path w="613" h="434" extrusionOk="0">
                  <a:moveTo>
                    <a:pt x="474" y="0"/>
                  </a:moveTo>
                  <a:cubicBezTo>
                    <a:pt x="454" y="0"/>
                    <a:pt x="433" y="5"/>
                    <a:pt x="414" y="17"/>
                  </a:cubicBezTo>
                  <a:lnTo>
                    <a:pt x="82" y="209"/>
                  </a:lnTo>
                  <a:cubicBezTo>
                    <a:pt x="21" y="240"/>
                    <a:pt x="1" y="315"/>
                    <a:pt x="35" y="375"/>
                  </a:cubicBezTo>
                  <a:cubicBezTo>
                    <a:pt x="57" y="413"/>
                    <a:pt x="97" y="434"/>
                    <a:pt x="138" y="434"/>
                  </a:cubicBezTo>
                  <a:cubicBezTo>
                    <a:pt x="160" y="434"/>
                    <a:pt x="182" y="428"/>
                    <a:pt x="201" y="416"/>
                  </a:cubicBezTo>
                  <a:lnTo>
                    <a:pt x="534" y="224"/>
                  </a:lnTo>
                  <a:cubicBezTo>
                    <a:pt x="592" y="192"/>
                    <a:pt x="612" y="118"/>
                    <a:pt x="578" y="60"/>
                  </a:cubicBezTo>
                  <a:cubicBezTo>
                    <a:pt x="556" y="22"/>
                    <a:pt x="516" y="0"/>
                    <a:pt x="4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7" name="Google Shape;387;p59"/>
          <p:cNvGrpSpPr/>
          <p:nvPr/>
        </p:nvGrpSpPr>
        <p:grpSpPr>
          <a:xfrm>
            <a:off x="3936713" y="846425"/>
            <a:ext cx="256546" cy="232745"/>
            <a:chOff x="3936713" y="846425"/>
            <a:chExt cx="256546" cy="232745"/>
          </a:xfrm>
        </p:grpSpPr>
        <p:sp>
          <p:nvSpPr>
            <p:cNvPr id="388" name="Google Shape;388;p59"/>
            <p:cNvSpPr/>
            <p:nvPr/>
          </p:nvSpPr>
          <p:spPr>
            <a:xfrm>
              <a:off x="3970308" y="911019"/>
              <a:ext cx="222950" cy="168151"/>
            </a:xfrm>
            <a:custGeom>
              <a:avLst/>
              <a:gdLst/>
              <a:ahLst/>
              <a:cxnLst/>
              <a:rect l="l" t="t" r="r" b="b"/>
              <a:pathLst>
                <a:path w="10240" h="7724" extrusionOk="0">
                  <a:moveTo>
                    <a:pt x="9122" y="1"/>
                  </a:moveTo>
                  <a:cubicBezTo>
                    <a:pt x="9099" y="1"/>
                    <a:pt x="9076" y="6"/>
                    <a:pt x="9055" y="16"/>
                  </a:cubicBezTo>
                  <a:cubicBezTo>
                    <a:pt x="8978" y="52"/>
                    <a:pt x="8944" y="144"/>
                    <a:pt x="8979" y="222"/>
                  </a:cubicBezTo>
                  <a:cubicBezTo>
                    <a:pt x="9899" y="2164"/>
                    <a:pt x="9484" y="4477"/>
                    <a:pt x="7945" y="5978"/>
                  </a:cubicBezTo>
                  <a:cubicBezTo>
                    <a:pt x="6983" y="6918"/>
                    <a:pt x="5714" y="7410"/>
                    <a:pt x="4428" y="7410"/>
                  </a:cubicBezTo>
                  <a:cubicBezTo>
                    <a:pt x="3659" y="7410"/>
                    <a:pt x="2885" y="7234"/>
                    <a:pt x="2167" y="6873"/>
                  </a:cubicBezTo>
                  <a:cubicBezTo>
                    <a:pt x="1574" y="6572"/>
                    <a:pt x="1047" y="6160"/>
                    <a:pt x="614" y="5656"/>
                  </a:cubicBezTo>
                  <a:lnTo>
                    <a:pt x="614" y="5656"/>
                  </a:lnTo>
                  <a:lnTo>
                    <a:pt x="1232" y="5862"/>
                  </a:lnTo>
                  <a:cubicBezTo>
                    <a:pt x="1247" y="5867"/>
                    <a:pt x="1262" y="5869"/>
                    <a:pt x="1277" y="5869"/>
                  </a:cubicBezTo>
                  <a:cubicBezTo>
                    <a:pt x="1343" y="5869"/>
                    <a:pt x="1404" y="5827"/>
                    <a:pt x="1426" y="5763"/>
                  </a:cubicBezTo>
                  <a:cubicBezTo>
                    <a:pt x="1453" y="5682"/>
                    <a:pt x="1411" y="5594"/>
                    <a:pt x="1331" y="5565"/>
                  </a:cubicBezTo>
                  <a:lnTo>
                    <a:pt x="220" y="5195"/>
                  </a:lnTo>
                  <a:cubicBezTo>
                    <a:pt x="203" y="5189"/>
                    <a:pt x="186" y="5187"/>
                    <a:pt x="170" y="5187"/>
                  </a:cubicBezTo>
                  <a:cubicBezTo>
                    <a:pt x="78" y="5187"/>
                    <a:pt x="0" y="5268"/>
                    <a:pt x="15" y="5366"/>
                  </a:cubicBezTo>
                  <a:lnTo>
                    <a:pt x="200" y="6663"/>
                  </a:lnTo>
                  <a:cubicBezTo>
                    <a:pt x="211" y="6740"/>
                    <a:pt x="277" y="6798"/>
                    <a:pt x="355" y="6798"/>
                  </a:cubicBezTo>
                  <a:cubicBezTo>
                    <a:pt x="363" y="6798"/>
                    <a:pt x="369" y="6797"/>
                    <a:pt x="377" y="6795"/>
                  </a:cubicBezTo>
                  <a:cubicBezTo>
                    <a:pt x="462" y="6783"/>
                    <a:pt x="523" y="6704"/>
                    <a:pt x="509" y="6619"/>
                  </a:cubicBezTo>
                  <a:lnTo>
                    <a:pt x="407" y="5895"/>
                  </a:lnTo>
                  <a:lnTo>
                    <a:pt x="407" y="5895"/>
                  </a:lnTo>
                  <a:cubicBezTo>
                    <a:pt x="861" y="6414"/>
                    <a:pt x="1410" y="6841"/>
                    <a:pt x="2025" y="7153"/>
                  </a:cubicBezTo>
                  <a:cubicBezTo>
                    <a:pt x="2788" y="7537"/>
                    <a:pt x="3611" y="7724"/>
                    <a:pt x="4428" y="7724"/>
                  </a:cubicBezTo>
                  <a:cubicBezTo>
                    <a:pt x="5794" y="7724"/>
                    <a:pt x="7142" y="7201"/>
                    <a:pt x="8165" y="6203"/>
                  </a:cubicBezTo>
                  <a:cubicBezTo>
                    <a:pt x="9798" y="4608"/>
                    <a:pt x="10239" y="2152"/>
                    <a:pt x="9262" y="89"/>
                  </a:cubicBezTo>
                  <a:lnTo>
                    <a:pt x="9262" y="87"/>
                  </a:lnTo>
                  <a:cubicBezTo>
                    <a:pt x="9235" y="32"/>
                    <a:pt x="9180" y="1"/>
                    <a:pt x="91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59"/>
            <p:cNvSpPr/>
            <p:nvPr/>
          </p:nvSpPr>
          <p:spPr>
            <a:xfrm>
              <a:off x="3936713" y="846425"/>
              <a:ext cx="226565" cy="168217"/>
            </a:xfrm>
            <a:custGeom>
              <a:avLst/>
              <a:gdLst/>
              <a:ahLst/>
              <a:cxnLst/>
              <a:rect l="l" t="t" r="r" b="b"/>
              <a:pathLst>
                <a:path w="10406" h="7727" extrusionOk="0">
                  <a:moveTo>
                    <a:pt x="5972" y="1"/>
                  </a:moveTo>
                  <a:cubicBezTo>
                    <a:pt x="4961" y="1"/>
                    <a:pt x="3942" y="287"/>
                    <a:pt x="3043" y="876"/>
                  </a:cubicBezTo>
                  <a:cubicBezTo>
                    <a:pt x="811" y="2340"/>
                    <a:pt x="1" y="5226"/>
                    <a:pt x="1144" y="7637"/>
                  </a:cubicBezTo>
                  <a:cubicBezTo>
                    <a:pt x="1171" y="7692"/>
                    <a:pt x="1226" y="7727"/>
                    <a:pt x="1285" y="7727"/>
                  </a:cubicBezTo>
                  <a:cubicBezTo>
                    <a:pt x="1309" y="7727"/>
                    <a:pt x="1332" y="7721"/>
                    <a:pt x="1352" y="7711"/>
                  </a:cubicBezTo>
                  <a:cubicBezTo>
                    <a:pt x="1432" y="7674"/>
                    <a:pt x="1464" y="7581"/>
                    <a:pt x="1428" y="7502"/>
                  </a:cubicBezTo>
                  <a:cubicBezTo>
                    <a:pt x="347" y="5226"/>
                    <a:pt x="1118" y="2500"/>
                    <a:pt x="3232" y="1125"/>
                  </a:cubicBezTo>
                  <a:cubicBezTo>
                    <a:pt x="4074" y="578"/>
                    <a:pt x="5026" y="313"/>
                    <a:pt x="5971" y="313"/>
                  </a:cubicBezTo>
                  <a:cubicBezTo>
                    <a:pt x="7396" y="313"/>
                    <a:pt x="8804" y="917"/>
                    <a:pt x="9791" y="2068"/>
                  </a:cubicBezTo>
                  <a:lnTo>
                    <a:pt x="9175" y="1862"/>
                  </a:lnTo>
                  <a:cubicBezTo>
                    <a:pt x="9159" y="1856"/>
                    <a:pt x="9142" y="1854"/>
                    <a:pt x="9126" y="1854"/>
                  </a:cubicBezTo>
                  <a:cubicBezTo>
                    <a:pt x="9060" y="1854"/>
                    <a:pt x="8999" y="1895"/>
                    <a:pt x="8977" y="1961"/>
                  </a:cubicBezTo>
                  <a:cubicBezTo>
                    <a:pt x="8949" y="2043"/>
                    <a:pt x="8993" y="2131"/>
                    <a:pt x="9075" y="2159"/>
                  </a:cubicBezTo>
                  <a:lnTo>
                    <a:pt x="10187" y="2529"/>
                  </a:lnTo>
                  <a:cubicBezTo>
                    <a:pt x="10204" y="2535"/>
                    <a:pt x="10221" y="2537"/>
                    <a:pt x="10237" y="2537"/>
                  </a:cubicBezTo>
                  <a:cubicBezTo>
                    <a:pt x="10328" y="2537"/>
                    <a:pt x="10405" y="2457"/>
                    <a:pt x="10392" y="2358"/>
                  </a:cubicBezTo>
                  <a:lnTo>
                    <a:pt x="10206" y="1062"/>
                  </a:lnTo>
                  <a:cubicBezTo>
                    <a:pt x="10195" y="983"/>
                    <a:pt x="10128" y="927"/>
                    <a:pt x="10052" y="927"/>
                  </a:cubicBezTo>
                  <a:cubicBezTo>
                    <a:pt x="10044" y="927"/>
                    <a:pt x="10037" y="928"/>
                    <a:pt x="10030" y="929"/>
                  </a:cubicBezTo>
                  <a:cubicBezTo>
                    <a:pt x="9943" y="941"/>
                    <a:pt x="9884" y="1020"/>
                    <a:pt x="9896" y="1105"/>
                  </a:cubicBezTo>
                  <a:lnTo>
                    <a:pt x="10000" y="1829"/>
                  </a:lnTo>
                  <a:cubicBezTo>
                    <a:pt x="8951" y="629"/>
                    <a:pt x="7470" y="1"/>
                    <a:pt x="59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59"/>
            <p:cNvSpPr/>
            <p:nvPr/>
          </p:nvSpPr>
          <p:spPr>
            <a:xfrm>
              <a:off x="4037477" y="908101"/>
              <a:ext cx="10908" cy="18069"/>
            </a:xfrm>
            <a:custGeom>
              <a:avLst/>
              <a:gdLst/>
              <a:ahLst/>
              <a:cxnLst/>
              <a:rect l="l" t="t" r="r" b="b"/>
              <a:pathLst>
                <a:path w="501" h="830" extrusionOk="0">
                  <a:moveTo>
                    <a:pt x="335" y="1"/>
                  </a:moveTo>
                  <a:cubicBezTo>
                    <a:pt x="247" y="2"/>
                    <a:pt x="179" y="73"/>
                    <a:pt x="180" y="159"/>
                  </a:cubicBezTo>
                  <a:lnTo>
                    <a:pt x="185" y="448"/>
                  </a:lnTo>
                  <a:lnTo>
                    <a:pt x="68" y="558"/>
                  </a:lnTo>
                  <a:cubicBezTo>
                    <a:pt x="4" y="617"/>
                    <a:pt x="1" y="718"/>
                    <a:pt x="61" y="781"/>
                  </a:cubicBezTo>
                  <a:cubicBezTo>
                    <a:pt x="92" y="814"/>
                    <a:pt x="133" y="830"/>
                    <a:pt x="174" y="830"/>
                  </a:cubicBezTo>
                  <a:cubicBezTo>
                    <a:pt x="214" y="830"/>
                    <a:pt x="254" y="815"/>
                    <a:pt x="285" y="785"/>
                  </a:cubicBezTo>
                  <a:lnTo>
                    <a:pt x="451" y="628"/>
                  </a:lnTo>
                  <a:cubicBezTo>
                    <a:pt x="481" y="597"/>
                    <a:pt x="500" y="555"/>
                    <a:pt x="499" y="511"/>
                  </a:cubicBezTo>
                  <a:lnTo>
                    <a:pt x="494" y="155"/>
                  </a:lnTo>
                  <a:cubicBezTo>
                    <a:pt x="492" y="69"/>
                    <a:pt x="422" y="1"/>
                    <a:pt x="3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59"/>
            <p:cNvSpPr/>
            <p:nvPr/>
          </p:nvSpPr>
          <p:spPr>
            <a:xfrm>
              <a:off x="3970961" y="875641"/>
              <a:ext cx="189094" cy="174356"/>
            </a:xfrm>
            <a:custGeom>
              <a:avLst/>
              <a:gdLst/>
              <a:ahLst/>
              <a:cxnLst/>
              <a:rect l="l" t="t" r="r" b="b"/>
              <a:pathLst>
                <a:path w="8685" h="8009" extrusionOk="0">
                  <a:moveTo>
                    <a:pt x="3011" y="3067"/>
                  </a:moveTo>
                  <a:lnTo>
                    <a:pt x="3224" y="3092"/>
                  </a:lnTo>
                  <a:cubicBezTo>
                    <a:pt x="3237" y="3094"/>
                    <a:pt x="3249" y="3094"/>
                    <a:pt x="3262" y="3094"/>
                  </a:cubicBezTo>
                  <a:cubicBezTo>
                    <a:pt x="3284" y="3094"/>
                    <a:pt x="3306" y="3092"/>
                    <a:pt x="3328" y="3087"/>
                  </a:cubicBezTo>
                  <a:lnTo>
                    <a:pt x="3328" y="3087"/>
                  </a:lnTo>
                  <a:lnTo>
                    <a:pt x="3164" y="3449"/>
                  </a:lnTo>
                  <a:lnTo>
                    <a:pt x="2897" y="3374"/>
                  </a:lnTo>
                  <a:lnTo>
                    <a:pt x="3011" y="3067"/>
                  </a:lnTo>
                  <a:close/>
                  <a:moveTo>
                    <a:pt x="4056" y="2991"/>
                  </a:moveTo>
                  <a:lnTo>
                    <a:pt x="4366" y="3371"/>
                  </a:lnTo>
                  <a:lnTo>
                    <a:pt x="4329" y="3476"/>
                  </a:lnTo>
                  <a:cubicBezTo>
                    <a:pt x="4302" y="3558"/>
                    <a:pt x="4347" y="3647"/>
                    <a:pt x="4428" y="3675"/>
                  </a:cubicBezTo>
                  <a:cubicBezTo>
                    <a:pt x="4445" y="3680"/>
                    <a:pt x="4461" y="3683"/>
                    <a:pt x="4479" y="3683"/>
                  </a:cubicBezTo>
                  <a:cubicBezTo>
                    <a:pt x="4546" y="3683"/>
                    <a:pt x="4605" y="3640"/>
                    <a:pt x="4627" y="3577"/>
                  </a:cubicBezTo>
                  <a:lnTo>
                    <a:pt x="4667" y="3458"/>
                  </a:lnTo>
                  <a:cubicBezTo>
                    <a:pt x="4700" y="3364"/>
                    <a:pt x="4681" y="3260"/>
                    <a:pt x="4616" y="3184"/>
                  </a:cubicBezTo>
                  <a:lnTo>
                    <a:pt x="4533" y="3081"/>
                  </a:lnTo>
                  <a:lnTo>
                    <a:pt x="4809" y="3291"/>
                  </a:lnTo>
                  <a:cubicBezTo>
                    <a:pt x="4836" y="3313"/>
                    <a:pt x="4869" y="3324"/>
                    <a:pt x="4903" y="3324"/>
                  </a:cubicBezTo>
                  <a:cubicBezTo>
                    <a:pt x="4923" y="3324"/>
                    <a:pt x="4944" y="3320"/>
                    <a:pt x="4963" y="3312"/>
                  </a:cubicBezTo>
                  <a:lnTo>
                    <a:pt x="5161" y="3228"/>
                  </a:lnTo>
                  <a:lnTo>
                    <a:pt x="5284" y="3365"/>
                  </a:lnTo>
                  <a:cubicBezTo>
                    <a:pt x="5313" y="3400"/>
                    <a:pt x="5356" y="3418"/>
                    <a:pt x="5400" y="3418"/>
                  </a:cubicBezTo>
                  <a:cubicBezTo>
                    <a:pt x="5404" y="3418"/>
                    <a:pt x="5409" y="3418"/>
                    <a:pt x="5413" y="3418"/>
                  </a:cubicBezTo>
                  <a:lnTo>
                    <a:pt x="5799" y="3386"/>
                  </a:lnTo>
                  <a:lnTo>
                    <a:pt x="5813" y="3453"/>
                  </a:lnTo>
                  <a:cubicBezTo>
                    <a:pt x="5826" y="3516"/>
                    <a:pt x="5781" y="3577"/>
                    <a:pt x="5715" y="3582"/>
                  </a:cubicBezTo>
                  <a:lnTo>
                    <a:pt x="5044" y="3636"/>
                  </a:lnTo>
                  <a:cubicBezTo>
                    <a:pt x="4895" y="3647"/>
                    <a:pt x="4782" y="3777"/>
                    <a:pt x="4790" y="3927"/>
                  </a:cubicBezTo>
                  <a:lnTo>
                    <a:pt x="4348" y="3779"/>
                  </a:lnTo>
                  <a:cubicBezTo>
                    <a:pt x="4336" y="3776"/>
                    <a:pt x="4328" y="3765"/>
                    <a:pt x="4327" y="3753"/>
                  </a:cubicBezTo>
                  <a:cubicBezTo>
                    <a:pt x="4298" y="3586"/>
                    <a:pt x="4154" y="3464"/>
                    <a:pt x="3985" y="3462"/>
                  </a:cubicBezTo>
                  <a:lnTo>
                    <a:pt x="3977" y="3462"/>
                  </a:lnTo>
                  <a:lnTo>
                    <a:pt x="3495" y="3474"/>
                  </a:lnTo>
                  <a:lnTo>
                    <a:pt x="3637" y="3162"/>
                  </a:lnTo>
                  <a:cubicBezTo>
                    <a:pt x="3650" y="3134"/>
                    <a:pt x="3674" y="3112"/>
                    <a:pt x="3703" y="3103"/>
                  </a:cubicBezTo>
                  <a:lnTo>
                    <a:pt x="4056" y="2991"/>
                  </a:lnTo>
                  <a:close/>
                  <a:moveTo>
                    <a:pt x="7700" y="3527"/>
                  </a:moveTo>
                  <a:cubicBezTo>
                    <a:pt x="7728" y="3527"/>
                    <a:pt x="7755" y="3537"/>
                    <a:pt x="7777" y="3558"/>
                  </a:cubicBezTo>
                  <a:lnTo>
                    <a:pt x="8093" y="3868"/>
                  </a:lnTo>
                  <a:cubicBezTo>
                    <a:pt x="8096" y="3963"/>
                    <a:pt x="8096" y="4059"/>
                    <a:pt x="8092" y="4154"/>
                  </a:cubicBezTo>
                  <a:cubicBezTo>
                    <a:pt x="8047" y="5227"/>
                    <a:pt x="7539" y="6229"/>
                    <a:pt x="6696" y="6896"/>
                  </a:cubicBezTo>
                  <a:cubicBezTo>
                    <a:pt x="6754" y="6814"/>
                    <a:pt x="6804" y="6727"/>
                    <a:pt x="6843" y="6634"/>
                  </a:cubicBezTo>
                  <a:lnTo>
                    <a:pt x="7563" y="4970"/>
                  </a:lnTo>
                  <a:cubicBezTo>
                    <a:pt x="7608" y="4866"/>
                    <a:pt x="7531" y="4751"/>
                    <a:pt x="7420" y="4751"/>
                  </a:cubicBezTo>
                  <a:cubicBezTo>
                    <a:pt x="7415" y="4751"/>
                    <a:pt x="7411" y="4752"/>
                    <a:pt x="7407" y="4752"/>
                  </a:cubicBezTo>
                  <a:lnTo>
                    <a:pt x="7337" y="4757"/>
                  </a:lnTo>
                  <a:lnTo>
                    <a:pt x="7728" y="3981"/>
                  </a:lnTo>
                  <a:cubicBezTo>
                    <a:pt x="7792" y="3853"/>
                    <a:pt x="7753" y="3695"/>
                    <a:pt x="7634" y="3613"/>
                  </a:cubicBezTo>
                  <a:lnTo>
                    <a:pt x="7600" y="3589"/>
                  </a:lnTo>
                  <a:lnTo>
                    <a:pt x="7609" y="3577"/>
                  </a:lnTo>
                  <a:cubicBezTo>
                    <a:pt x="7629" y="3544"/>
                    <a:pt x="7664" y="3527"/>
                    <a:pt x="7700" y="3527"/>
                  </a:cubicBezTo>
                  <a:close/>
                  <a:moveTo>
                    <a:pt x="4405" y="1"/>
                  </a:moveTo>
                  <a:cubicBezTo>
                    <a:pt x="3376" y="1"/>
                    <a:pt x="2350" y="395"/>
                    <a:pt x="1571" y="1174"/>
                  </a:cubicBezTo>
                  <a:cubicBezTo>
                    <a:pt x="104" y="2641"/>
                    <a:pt x="0" y="4988"/>
                    <a:pt x="1333" y="6580"/>
                  </a:cubicBezTo>
                  <a:cubicBezTo>
                    <a:pt x="1363" y="6616"/>
                    <a:pt x="1407" y="6635"/>
                    <a:pt x="1452" y="6635"/>
                  </a:cubicBezTo>
                  <a:cubicBezTo>
                    <a:pt x="1488" y="6635"/>
                    <a:pt x="1524" y="6623"/>
                    <a:pt x="1554" y="6598"/>
                  </a:cubicBezTo>
                  <a:cubicBezTo>
                    <a:pt x="1620" y="6542"/>
                    <a:pt x="1628" y="6444"/>
                    <a:pt x="1572" y="6378"/>
                  </a:cubicBezTo>
                  <a:cubicBezTo>
                    <a:pt x="668" y="5299"/>
                    <a:pt x="454" y="3799"/>
                    <a:pt x="1023" y="2511"/>
                  </a:cubicBezTo>
                  <a:cubicBezTo>
                    <a:pt x="1591" y="1224"/>
                    <a:pt x="2843" y="370"/>
                    <a:pt x="4251" y="314"/>
                  </a:cubicBezTo>
                  <a:cubicBezTo>
                    <a:pt x="4302" y="312"/>
                    <a:pt x="4354" y="311"/>
                    <a:pt x="4405" y="311"/>
                  </a:cubicBezTo>
                  <a:cubicBezTo>
                    <a:pt x="4563" y="311"/>
                    <a:pt x="4721" y="320"/>
                    <a:pt x="4877" y="341"/>
                  </a:cubicBezTo>
                  <a:lnTo>
                    <a:pt x="5090" y="602"/>
                  </a:lnTo>
                  <a:lnTo>
                    <a:pt x="5001" y="809"/>
                  </a:lnTo>
                  <a:lnTo>
                    <a:pt x="4873" y="579"/>
                  </a:lnTo>
                  <a:cubicBezTo>
                    <a:pt x="4846" y="529"/>
                    <a:pt x="4794" y="498"/>
                    <a:pt x="4736" y="498"/>
                  </a:cubicBezTo>
                  <a:lnTo>
                    <a:pt x="4234" y="498"/>
                  </a:lnTo>
                  <a:cubicBezTo>
                    <a:pt x="4176" y="500"/>
                    <a:pt x="4122" y="532"/>
                    <a:pt x="4095" y="583"/>
                  </a:cubicBezTo>
                  <a:lnTo>
                    <a:pt x="3742" y="1256"/>
                  </a:lnTo>
                  <a:cubicBezTo>
                    <a:pt x="3640" y="1451"/>
                    <a:pt x="3769" y="1688"/>
                    <a:pt x="3990" y="1706"/>
                  </a:cubicBezTo>
                  <a:lnTo>
                    <a:pt x="4270" y="1729"/>
                  </a:lnTo>
                  <a:cubicBezTo>
                    <a:pt x="4274" y="1729"/>
                    <a:pt x="4278" y="1729"/>
                    <a:pt x="4282" y="1729"/>
                  </a:cubicBezTo>
                  <a:cubicBezTo>
                    <a:pt x="4334" y="1729"/>
                    <a:pt x="4382" y="1705"/>
                    <a:pt x="4411" y="1663"/>
                  </a:cubicBezTo>
                  <a:lnTo>
                    <a:pt x="4518" y="1510"/>
                  </a:lnTo>
                  <a:lnTo>
                    <a:pt x="4574" y="1583"/>
                  </a:lnTo>
                  <a:lnTo>
                    <a:pt x="4537" y="1852"/>
                  </a:lnTo>
                  <a:lnTo>
                    <a:pt x="4056" y="1924"/>
                  </a:lnTo>
                  <a:cubicBezTo>
                    <a:pt x="4031" y="1928"/>
                    <a:pt x="4006" y="1937"/>
                    <a:pt x="3986" y="1952"/>
                  </a:cubicBezTo>
                  <a:lnTo>
                    <a:pt x="3367" y="2406"/>
                  </a:lnTo>
                  <a:cubicBezTo>
                    <a:pt x="3337" y="2429"/>
                    <a:pt x="3316" y="2460"/>
                    <a:pt x="3308" y="2496"/>
                  </a:cubicBezTo>
                  <a:lnTo>
                    <a:pt x="3240" y="2780"/>
                  </a:lnTo>
                  <a:lnTo>
                    <a:pt x="3030" y="2754"/>
                  </a:lnTo>
                  <a:cubicBezTo>
                    <a:pt x="3019" y="2753"/>
                    <a:pt x="3007" y="2752"/>
                    <a:pt x="2995" y="2752"/>
                  </a:cubicBezTo>
                  <a:cubicBezTo>
                    <a:pt x="2875" y="2752"/>
                    <a:pt x="2765" y="2826"/>
                    <a:pt x="2723" y="2941"/>
                  </a:cubicBezTo>
                  <a:lnTo>
                    <a:pt x="2596" y="3289"/>
                  </a:lnTo>
                  <a:cubicBezTo>
                    <a:pt x="2536" y="3446"/>
                    <a:pt x="2624" y="3620"/>
                    <a:pt x="2787" y="3667"/>
                  </a:cubicBezTo>
                  <a:lnTo>
                    <a:pt x="2791" y="3668"/>
                  </a:lnTo>
                  <a:lnTo>
                    <a:pt x="2787" y="3670"/>
                  </a:lnTo>
                  <a:cubicBezTo>
                    <a:pt x="2639" y="3736"/>
                    <a:pt x="2540" y="3878"/>
                    <a:pt x="2534" y="4040"/>
                  </a:cubicBezTo>
                  <a:lnTo>
                    <a:pt x="2531" y="4117"/>
                  </a:lnTo>
                  <a:lnTo>
                    <a:pt x="2092" y="4619"/>
                  </a:lnTo>
                  <a:cubicBezTo>
                    <a:pt x="2025" y="4697"/>
                    <a:pt x="1987" y="4795"/>
                    <a:pt x="1987" y="4897"/>
                  </a:cubicBezTo>
                  <a:lnTo>
                    <a:pt x="1987" y="5480"/>
                  </a:lnTo>
                  <a:cubicBezTo>
                    <a:pt x="1987" y="5631"/>
                    <a:pt x="2049" y="5774"/>
                    <a:pt x="2157" y="5879"/>
                  </a:cubicBezTo>
                  <a:lnTo>
                    <a:pt x="2575" y="6283"/>
                  </a:lnTo>
                  <a:cubicBezTo>
                    <a:pt x="2667" y="6371"/>
                    <a:pt x="2785" y="6425"/>
                    <a:pt x="2912" y="6436"/>
                  </a:cubicBezTo>
                  <a:lnTo>
                    <a:pt x="4146" y="6542"/>
                  </a:lnTo>
                  <a:lnTo>
                    <a:pt x="4142" y="6581"/>
                  </a:lnTo>
                  <a:cubicBezTo>
                    <a:pt x="4123" y="6732"/>
                    <a:pt x="4187" y="6882"/>
                    <a:pt x="4309" y="6973"/>
                  </a:cubicBezTo>
                  <a:lnTo>
                    <a:pt x="4527" y="7135"/>
                  </a:lnTo>
                  <a:lnTo>
                    <a:pt x="4512" y="7182"/>
                  </a:lnTo>
                  <a:cubicBezTo>
                    <a:pt x="4463" y="7343"/>
                    <a:pt x="4514" y="7518"/>
                    <a:pt x="4642" y="7627"/>
                  </a:cubicBezTo>
                  <a:lnTo>
                    <a:pt x="4705" y="7683"/>
                  </a:lnTo>
                  <a:cubicBezTo>
                    <a:pt x="4655" y="7688"/>
                    <a:pt x="4604" y="7691"/>
                    <a:pt x="4551" y="7693"/>
                  </a:cubicBezTo>
                  <a:cubicBezTo>
                    <a:pt x="4501" y="7695"/>
                    <a:pt x="4450" y="7696"/>
                    <a:pt x="4400" y="7696"/>
                  </a:cubicBezTo>
                  <a:cubicBezTo>
                    <a:pt x="3534" y="7696"/>
                    <a:pt x="2693" y="7392"/>
                    <a:pt x="2027" y="6832"/>
                  </a:cubicBezTo>
                  <a:cubicBezTo>
                    <a:pt x="1998" y="6807"/>
                    <a:pt x="1962" y="6795"/>
                    <a:pt x="1927" y="6795"/>
                  </a:cubicBezTo>
                  <a:cubicBezTo>
                    <a:pt x="1882" y="6795"/>
                    <a:pt x="1838" y="6814"/>
                    <a:pt x="1807" y="6851"/>
                  </a:cubicBezTo>
                  <a:cubicBezTo>
                    <a:pt x="1752" y="6917"/>
                    <a:pt x="1760" y="7016"/>
                    <a:pt x="1826" y="7071"/>
                  </a:cubicBezTo>
                  <a:cubicBezTo>
                    <a:pt x="2546" y="7677"/>
                    <a:pt x="3455" y="8008"/>
                    <a:pt x="4395" y="8008"/>
                  </a:cubicBezTo>
                  <a:cubicBezTo>
                    <a:pt x="4397" y="8008"/>
                    <a:pt x="4399" y="8008"/>
                    <a:pt x="4401" y="8008"/>
                  </a:cubicBezTo>
                  <a:cubicBezTo>
                    <a:pt x="4455" y="8008"/>
                    <a:pt x="4510" y="8008"/>
                    <a:pt x="4565" y="8006"/>
                  </a:cubicBezTo>
                  <a:cubicBezTo>
                    <a:pt x="6091" y="7944"/>
                    <a:pt x="7450" y="7019"/>
                    <a:pt x="8066" y="5622"/>
                  </a:cubicBezTo>
                  <a:cubicBezTo>
                    <a:pt x="8684" y="4223"/>
                    <a:pt x="8453" y="2597"/>
                    <a:pt x="7470" y="1427"/>
                  </a:cubicBezTo>
                  <a:cubicBezTo>
                    <a:pt x="7439" y="1390"/>
                    <a:pt x="7395" y="1372"/>
                    <a:pt x="7350" y="1372"/>
                  </a:cubicBezTo>
                  <a:cubicBezTo>
                    <a:pt x="7314" y="1372"/>
                    <a:pt x="7278" y="1384"/>
                    <a:pt x="7249" y="1408"/>
                  </a:cubicBezTo>
                  <a:cubicBezTo>
                    <a:pt x="7183" y="1465"/>
                    <a:pt x="7175" y="1563"/>
                    <a:pt x="7230" y="1629"/>
                  </a:cubicBezTo>
                  <a:cubicBezTo>
                    <a:pt x="7653" y="2131"/>
                    <a:pt x="7933" y="2735"/>
                    <a:pt x="8042" y="3382"/>
                  </a:cubicBezTo>
                  <a:lnTo>
                    <a:pt x="7995" y="3336"/>
                  </a:lnTo>
                  <a:cubicBezTo>
                    <a:pt x="7912" y="3254"/>
                    <a:pt x="7806" y="3215"/>
                    <a:pt x="7700" y="3215"/>
                  </a:cubicBezTo>
                  <a:cubicBezTo>
                    <a:pt x="7561" y="3215"/>
                    <a:pt x="7424" y="3282"/>
                    <a:pt x="7343" y="3411"/>
                  </a:cubicBezTo>
                  <a:lnTo>
                    <a:pt x="7316" y="3453"/>
                  </a:lnTo>
                  <a:cubicBezTo>
                    <a:pt x="7241" y="3453"/>
                    <a:pt x="7168" y="3480"/>
                    <a:pt x="7115" y="3531"/>
                  </a:cubicBezTo>
                  <a:lnTo>
                    <a:pt x="6909" y="3287"/>
                  </a:lnTo>
                  <a:cubicBezTo>
                    <a:pt x="6877" y="3248"/>
                    <a:pt x="6831" y="3227"/>
                    <a:pt x="6785" y="3227"/>
                  </a:cubicBezTo>
                  <a:cubicBezTo>
                    <a:pt x="6749" y="3227"/>
                    <a:pt x="6713" y="3239"/>
                    <a:pt x="6684" y="3264"/>
                  </a:cubicBezTo>
                  <a:cubicBezTo>
                    <a:pt x="6616" y="3321"/>
                    <a:pt x="6610" y="3423"/>
                    <a:pt x="6669" y="3489"/>
                  </a:cubicBezTo>
                  <a:lnTo>
                    <a:pt x="6984" y="3862"/>
                  </a:lnTo>
                  <a:cubicBezTo>
                    <a:pt x="7015" y="3899"/>
                    <a:pt x="7060" y="3918"/>
                    <a:pt x="7104" y="3918"/>
                  </a:cubicBezTo>
                  <a:cubicBezTo>
                    <a:pt x="7144" y="3918"/>
                    <a:pt x="7183" y="3903"/>
                    <a:pt x="7214" y="3873"/>
                  </a:cubicBezTo>
                  <a:lnTo>
                    <a:pt x="7315" y="3773"/>
                  </a:lnTo>
                  <a:lnTo>
                    <a:pt x="7439" y="3859"/>
                  </a:lnTo>
                  <a:lnTo>
                    <a:pt x="6973" y="4784"/>
                  </a:lnTo>
                  <a:lnTo>
                    <a:pt x="6948" y="4787"/>
                  </a:lnTo>
                  <a:cubicBezTo>
                    <a:pt x="6945" y="4787"/>
                    <a:pt x="6942" y="4787"/>
                    <a:pt x="6939" y="4787"/>
                  </a:cubicBezTo>
                  <a:cubicBezTo>
                    <a:pt x="6907" y="4787"/>
                    <a:pt x="6876" y="4773"/>
                    <a:pt x="6856" y="4747"/>
                  </a:cubicBezTo>
                  <a:lnTo>
                    <a:pt x="6236" y="3991"/>
                  </a:lnTo>
                  <a:cubicBezTo>
                    <a:pt x="6204" y="3954"/>
                    <a:pt x="6160" y="3934"/>
                    <a:pt x="6115" y="3934"/>
                  </a:cubicBezTo>
                  <a:cubicBezTo>
                    <a:pt x="6079" y="3934"/>
                    <a:pt x="6044" y="3946"/>
                    <a:pt x="6015" y="3970"/>
                  </a:cubicBezTo>
                  <a:cubicBezTo>
                    <a:pt x="5947" y="4025"/>
                    <a:pt x="5938" y="4123"/>
                    <a:pt x="5993" y="4189"/>
                  </a:cubicBezTo>
                  <a:lnTo>
                    <a:pt x="6614" y="4946"/>
                  </a:lnTo>
                  <a:cubicBezTo>
                    <a:pt x="6694" y="5045"/>
                    <a:pt x="6814" y="5100"/>
                    <a:pt x="6941" y="5100"/>
                  </a:cubicBezTo>
                  <a:cubicBezTo>
                    <a:pt x="6951" y="5100"/>
                    <a:pt x="6961" y="5100"/>
                    <a:pt x="6970" y="5099"/>
                  </a:cubicBezTo>
                  <a:lnTo>
                    <a:pt x="7172" y="5084"/>
                  </a:lnTo>
                  <a:lnTo>
                    <a:pt x="7172" y="5084"/>
                  </a:lnTo>
                  <a:lnTo>
                    <a:pt x="6556" y="6510"/>
                  </a:lnTo>
                  <a:cubicBezTo>
                    <a:pt x="6511" y="6614"/>
                    <a:pt x="6451" y="6711"/>
                    <a:pt x="6380" y="6797"/>
                  </a:cubicBezTo>
                  <a:lnTo>
                    <a:pt x="5887" y="7385"/>
                  </a:lnTo>
                  <a:cubicBezTo>
                    <a:pt x="5639" y="7494"/>
                    <a:pt x="5382" y="7575"/>
                    <a:pt x="5117" y="7626"/>
                  </a:cubicBezTo>
                  <a:lnTo>
                    <a:pt x="4846" y="7390"/>
                  </a:lnTo>
                  <a:cubicBezTo>
                    <a:pt x="4813" y="7364"/>
                    <a:pt x="4799" y="7318"/>
                    <a:pt x="4813" y="7276"/>
                  </a:cubicBezTo>
                  <a:lnTo>
                    <a:pt x="4860" y="7123"/>
                  </a:lnTo>
                  <a:cubicBezTo>
                    <a:pt x="4879" y="7059"/>
                    <a:pt x="4857" y="6991"/>
                    <a:pt x="4803" y="6950"/>
                  </a:cubicBezTo>
                  <a:lnTo>
                    <a:pt x="4496" y="6721"/>
                  </a:lnTo>
                  <a:cubicBezTo>
                    <a:pt x="4465" y="6699"/>
                    <a:pt x="4448" y="6659"/>
                    <a:pt x="4453" y="6620"/>
                  </a:cubicBezTo>
                  <a:lnTo>
                    <a:pt x="4479" y="6421"/>
                  </a:lnTo>
                  <a:cubicBezTo>
                    <a:pt x="4490" y="6332"/>
                    <a:pt x="4425" y="6253"/>
                    <a:pt x="4336" y="6245"/>
                  </a:cubicBezTo>
                  <a:lnTo>
                    <a:pt x="2940" y="6125"/>
                  </a:lnTo>
                  <a:cubicBezTo>
                    <a:pt x="2885" y="6120"/>
                    <a:pt x="2832" y="6095"/>
                    <a:pt x="2793" y="6058"/>
                  </a:cubicBezTo>
                  <a:lnTo>
                    <a:pt x="2375" y="5654"/>
                  </a:lnTo>
                  <a:cubicBezTo>
                    <a:pt x="2328" y="5608"/>
                    <a:pt x="2301" y="5545"/>
                    <a:pt x="2301" y="5480"/>
                  </a:cubicBezTo>
                  <a:lnTo>
                    <a:pt x="2301" y="4899"/>
                  </a:lnTo>
                  <a:cubicBezTo>
                    <a:pt x="2301" y="4872"/>
                    <a:pt x="2310" y="4846"/>
                    <a:pt x="2328" y="4827"/>
                  </a:cubicBezTo>
                  <a:lnTo>
                    <a:pt x="2804" y="4282"/>
                  </a:lnTo>
                  <a:cubicBezTo>
                    <a:pt x="2828" y="4255"/>
                    <a:pt x="2842" y="4222"/>
                    <a:pt x="2843" y="4185"/>
                  </a:cubicBezTo>
                  <a:lnTo>
                    <a:pt x="2847" y="4053"/>
                  </a:lnTo>
                  <a:cubicBezTo>
                    <a:pt x="2849" y="4012"/>
                    <a:pt x="2874" y="3974"/>
                    <a:pt x="2912" y="3958"/>
                  </a:cubicBezTo>
                  <a:lnTo>
                    <a:pt x="3285" y="3794"/>
                  </a:lnTo>
                  <a:lnTo>
                    <a:pt x="3985" y="3777"/>
                  </a:lnTo>
                  <a:cubicBezTo>
                    <a:pt x="3986" y="3777"/>
                    <a:pt x="3986" y="3777"/>
                    <a:pt x="3987" y="3777"/>
                  </a:cubicBezTo>
                  <a:cubicBezTo>
                    <a:pt x="4002" y="3777"/>
                    <a:pt x="4015" y="3789"/>
                    <a:pt x="4017" y="3804"/>
                  </a:cubicBezTo>
                  <a:cubicBezTo>
                    <a:pt x="4037" y="3932"/>
                    <a:pt x="4127" y="4037"/>
                    <a:pt x="4249" y="4078"/>
                  </a:cubicBezTo>
                  <a:lnTo>
                    <a:pt x="4749" y="4244"/>
                  </a:lnTo>
                  <a:cubicBezTo>
                    <a:pt x="4779" y="4254"/>
                    <a:pt x="4808" y="4259"/>
                    <a:pt x="4837" y="4259"/>
                  </a:cubicBezTo>
                  <a:cubicBezTo>
                    <a:pt x="4998" y="4259"/>
                    <a:pt x="5134" y="4117"/>
                    <a:pt x="5111" y="3946"/>
                  </a:cubicBezTo>
                  <a:lnTo>
                    <a:pt x="5740" y="3894"/>
                  </a:lnTo>
                  <a:cubicBezTo>
                    <a:pt x="5992" y="3874"/>
                    <a:pt x="6170" y="3639"/>
                    <a:pt x="6121" y="3391"/>
                  </a:cubicBezTo>
                  <a:lnTo>
                    <a:pt x="6102" y="3304"/>
                  </a:lnTo>
                  <a:cubicBezTo>
                    <a:pt x="6076" y="3167"/>
                    <a:pt x="5958" y="3071"/>
                    <a:pt x="5822" y="3071"/>
                  </a:cubicBezTo>
                  <a:cubicBezTo>
                    <a:pt x="5813" y="3071"/>
                    <a:pt x="5804" y="3071"/>
                    <a:pt x="5795" y="3072"/>
                  </a:cubicBezTo>
                  <a:lnTo>
                    <a:pt x="5466" y="3099"/>
                  </a:lnTo>
                  <a:lnTo>
                    <a:pt x="5416" y="3044"/>
                  </a:lnTo>
                  <a:lnTo>
                    <a:pt x="5851" y="2609"/>
                  </a:lnTo>
                  <a:cubicBezTo>
                    <a:pt x="5908" y="2547"/>
                    <a:pt x="5907" y="2450"/>
                    <a:pt x="5846" y="2391"/>
                  </a:cubicBezTo>
                  <a:cubicBezTo>
                    <a:pt x="5816" y="2360"/>
                    <a:pt x="5776" y="2344"/>
                    <a:pt x="5736" y="2344"/>
                  </a:cubicBezTo>
                  <a:cubicBezTo>
                    <a:pt x="5697" y="2344"/>
                    <a:pt x="5659" y="2359"/>
                    <a:pt x="5628" y="2387"/>
                  </a:cubicBezTo>
                  <a:lnTo>
                    <a:pt x="5103" y="2913"/>
                  </a:lnTo>
                  <a:lnTo>
                    <a:pt x="4927" y="2987"/>
                  </a:lnTo>
                  <a:lnTo>
                    <a:pt x="4434" y="2612"/>
                  </a:lnTo>
                  <a:cubicBezTo>
                    <a:pt x="4407" y="2591"/>
                    <a:pt x="4374" y="2580"/>
                    <a:pt x="4340" y="2580"/>
                  </a:cubicBezTo>
                  <a:cubicBezTo>
                    <a:pt x="4324" y="2580"/>
                    <a:pt x="4307" y="2582"/>
                    <a:pt x="4292" y="2587"/>
                  </a:cubicBezTo>
                  <a:lnTo>
                    <a:pt x="3608" y="2805"/>
                  </a:lnTo>
                  <a:cubicBezTo>
                    <a:pt x="3589" y="2812"/>
                    <a:pt x="3569" y="2820"/>
                    <a:pt x="3551" y="2828"/>
                  </a:cubicBezTo>
                  <a:lnTo>
                    <a:pt x="3600" y="2624"/>
                  </a:lnTo>
                  <a:lnTo>
                    <a:pt x="4141" y="2228"/>
                  </a:lnTo>
                  <a:lnTo>
                    <a:pt x="4700" y="2145"/>
                  </a:lnTo>
                  <a:cubicBezTo>
                    <a:pt x="4768" y="2135"/>
                    <a:pt x="4822" y="2081"/>
                    <a:pt x="4831" y="2013"/>
                  </a:cubicBezTo>
                  <a:lnTo>
                    <a:pt x="4895" y="1562"/>
                  </a:lnTo>
                  <a:cubicBezTo>
                    <a:pt x="4901" y="1519"/>
                    <a:pt x="4889" y="1475"/>
                    <a:pt x="4864" y="1442"/>
                  </a:cubicBezTo>
                  <a:lnTo>
                    <a:pt x="4634" y="1152"/>
                  </a:lnTo>
                  <a:cubicBezTo>
                    <a:pt x="4602" y="1113"/>
                    <a:pt x="4557" y="1093"/>
                    <a:pt x="4511" y="1093"/>
                  </a:cubicBezTo>
                  <a:cubicBezTo>
                    <a:pt x="4462" y="1093"/>
                    <a:pt x="4414" y="1115"/>
                    <a:pt x="4383" y="1159"/>
                  </a:cubicBezTo>
                  <a:lnTo>
                    <a:pt x="4207" y="1410"/>
                  </a:lnTo>
                  <a:lnTo>
                    <a:pt x="4024" y="1395"/>
                  </a:lnTo>
                  <a:lnTo>
                    <a:pt x="4329" y="813"/>
                  </a:lnTo>
                  <a:lnTo>
                    <a:pt x="4644" y="813"/>
                  </a:lnTo>
                  <a:lnTo>
                    <a:pt x="4883" y="1243"/>
                  </a:lnTo>
                  <a:cubicBezTo>
                    <a:pt x="4913" y="1296"/>
                    <a:pt x="4966" y="1323"/>
                    <a:pt x="5019" y="1323"/>
                  </a:cubicBezTo>
                  <a:cubicBezTo>
                    <a:pt x="5078" y="1323"/>
                    <a:pt x="5136" y="1291"/>
                    <a:pt x="5164" y="1228"/>
                  </a:cubicBezTo>
                  <a:lnTo>
                    <a:pt x="5383" y="712"/>
                  </a:lnTo>
                  <a:cubicBezTo>
                    <a:pt x="5422" y="622"/>
                    <a:pt x="5412" y="517"/>
                    <a:pt x="5356" y="436"/>
                  </a:cubicBezTo>
                  <a:lnTo>
                    <a:pt x="5356" y="436"/>
                  </a:lnTo>
                  <a:cubicBezTo>
                    <a:pt x="5879" y="575"/>
                    <a:pt x="6363" y="828"/>
                    <a:pt x="6777" y="1177"/>
                  </a:cubicBezTo>
                  <a:cubicBezTo>
                    <a:pt x="6806" y="1201"/>
                    <a:pt x="6842" y="1213"/>
                    <a:pt x="6877" y="1213"/>
                  </a:cubicBezTo>
                  <a:cubicBezTo>
                    <a:pt x="6921" y="1213"/>
                    <a:pt x="6965" y="1194"/>
                    <a:pt x="6996" y="1158"/>
                  </a:cubicBezTo>
                  <a:cubicBezTo>
                    <a:pt x="7053" y="1092"/>
                    <a:pt x="7045" y="992"/>
                    <a:pt x="6979" y="937"/>
                  </a:cubicBezTo>
                  <a:cubicBezTo>
                    <a:pt x="6231" y="310"/>
                    <a:pt x="5317" y="1"/>
                    <a:pt x="44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5387136B-0B25-E356-84BB-872B1542DCC5}"/>
              </a:ext>
            </a:extLst>
          </p:cNvPr>
          <p:cNvSpPr txBox="1"/>
          <p:nvPr/>
        </p:nvSpPr>
        <p:spPr>
          <a:xfrm>
            <a:off x="3873316" y="900120"/>
            <a:ext cx="4884554" cy="3935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From the chart, we can see profits for </a:t>
            </a:r>
            <a:r>
              <a:rPr lang="en-US" b="1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recyclable </a:t>
            </a:r>
            <a:r>
              <a:rPr lang="en-US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products consistently </a:t>
            </a:r>
            <a:r>
              <a:rPr lang="en-US" b="1">
                <a:solidFill>
                  <a:srgbClr val="00B0F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outperform</a:t>
            </a:r>
            <a:r>
              <a:rPr lang="en-US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those for </a:t>
            </a:r>
            <a:r>
              <a:rPr lang="en-US" b="1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non-recyclable </a:t>
            </a:r>
            <a:r>
              <a:rPr lang="en-US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ones, with the highest profits found in the mid-tier category, followed by the high-tier and low-tier categories.</a:t>
            </a:r>
          </a:p>
          <a:p>
            <a:pPr lvl="0">
              <a:lnSpc>
                <a:spcPct val="150000"/>
              </a:lnSpc>
            </a:pPr>
            <a:endParaRPr lang="en-US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lvl="0">
              <a:lnSpc>
                <a:spcPct val="150000"/>
              </a:lnSpc>
            </a:pPr>
            <a:endParaRPr lang="en-US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lvl="0">
              <a:lnSpc>
                <a:spcPct val="150000"/>
              </a:lnSpc>
            </a:pPr>
            <a:endParaRPr lang="en-US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lvl="0">
              <a:lnSpc>
                <a:spcPct val="150000"/>
              </a:lnSpc>
            </a:pPr>
            <a:r>
              <a:rPr lang="en-US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About low-fat products, </a:t>
            </a:r>
            <a:r>
              <a:rPr lang="en-US" b="1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non-low-fat</a:t>
            </a:r>
            <a:r>
              <a:rPr lang="en-US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items generally </a:t>
            </a:r>
            <a:r>
              <a:rPr lang="en-US" b="1">
                <a:solidFill>
                  <a:srgbClr val="00B0F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yield higher profits </a:t>
            </a:r>
            <a:r>
              <a:rPr lang="en-US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than their </a:t>
            </a:r>
            <a:r>
              <a:rPr lang="en-US" b="1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low-fat </a:t>
            </a:r>
            <a:r>
              <a:rPr lang="en-US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ones.  And the tier ranking for this criterion is the same with recyclable products, with the top tier being mid-tier, followed by high-tier and low-tier.</a:t>
            </a:r>
          </a:p>
        </p:txBody>
      </p:sp>
      <p:sp>
        <p:nvSpPr>
          <p:cNvPr id="17" name="Google Shape;363;p59">
            <a:extLst>
              <a:ext uri="{FF2B5EF4-FFF2-40B4-BE49-F238E27FC236}">
                <a16:creationId xmlns:a16="http://schemas.microsoft.com/office/drawing/2014/main" id="{3C2FCF37-6A80-000F-1147-D5E20F182748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98174" y="16619"/>
            <a:ext cx="3459426" cy="5206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Product</a:t>
            </a:r>
            <a:endParaRPr sz="2400"/>
          </a:p>
        </p:txBody>
      </p:sp>
      <p:sp>
        <p:nvSpPr>
          <p:cNvPr id="7" name="Google Shape;363;p59">
            <a:extLst>
              <a:ext uri="{FF2B5EF4-FFF2-40B4-BE49-F238E27FC236}">
                <a16:creationId xmlns:a16="http://schemas.microsoft.com/office/drawing/2014/main" id="{0B686128-534B-16EC-65CD-43EFE2CE313A}"/>
              </a:ext>
            </a:extLst>
          </p:cNvPr>
          <p:cNvSpPr txBox="1">
            <a:spLocks/>
          </p:cNvSpPr>
          <p:nvPr/>
        </p:nvSpPr>
        <p:spPr>
          <a:xfrm>
            <a:off x="3857041" y="357315"/>
            <a:ext cx="5267377" cy="359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erif Display"/>
              <a:buNone/>
              <a:defRPr sz="18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>
                <a:solidFill>
                  <a:srgbClr val="0070C0"/>
                </a:solidFill>
              </a:rPr>
              <a:t>Profit by Recyclable and Low Fat Product’s Tiers</a:t>
            </a:r>
            <a:endParaRPr lang="en-SG">
              <a:solidFill>
                <a:srgbClr val="0070C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CD1845C-8367-AD6D-7453-980D32295E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848" y="763902"/>
            <a:ext cx="3296685" cy="4128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073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4" name="Google Shape;384;p59"/>
          <p:cNvGrpSpPr/>
          <p:nvPr/>
        </p:nvGrpSpPr>
        <p:grpSpPr>
          <a:xfrm>
            <a:off x="3282900" y="2274198"/>
            <a:ext cx="181778" cy="242283"/>
            <a:chOff x="3282900" y="2274198"/>
            <a:chExt cx="181778" cy="242283"/>
          </a:xfrm>
        </p:grpSpPr>
        <p:sp>
          <p:nvSpPr>
            <p:cNvPr id="385" name="Google Shape;385;p59"/>
            <p:cNvSpPr/>
            <p:nvPr/>
          </p:nvSpPr>
          <p:spPr>
            <a:xfrm>
              <a:off x="3282900" y="2274198"/>
              <a:ext cx="181778" cy="242283"/>
            </a:xfrm>
            <a:custGeom>
              <a:avLst/>
              <a:gdLst/>
              <a:ahLst/>
              <a:cxnLst/>
              <a:rect l="l" t="t" r="r" b="b"/>
              <a:pathLst>
                <a:path w="4795" h="6391" extrusionOk="0">
                  <a:moveTo>
                    <a:pt x="2417" y="240"/>
                  </a:moveTo>
                  <a:cubicBezTo>
                    <a:pt x="2920" y="240"/>
                    <a:pt x="3407" y="427"/>
                    <a:pt x="3781" y="765"/>
                  </a:cubicBezTo>
                  <a:cubicBezTo>
                    <a:pt x="4536" y="1441"/>
                    <a:pt x="4687" y="2565"/>
                    <a:pt x="4137" y="3416"/>
                  </a:cubicBezTo>
                  <a:cubicBezTo>
                    <a:pt x="3927" y="3739"/>
                    <a:pt x="3633" y="3997"/>
                    <a:pt x="3284" y="4162"/>
                  </a:cubicBezTo>
                  <a:cubicBezTo>
                    <a:pt x="3066" y="4267"/>
                    <a:pt x="2927" y="4487"/>
                    <a:pt x="2929" y="4730"/>
                  </a:cubicBezTo>
                  <a:lnTo>
                    <a:pt x="2929" y="4870"/>
                  </a:lnTo>
                  <a:lnTo>
                    <a:pt x="1888" y="4870"/>
                  </a:lnTo>
                  <a:lnTo>
                    <a:pt x="1888" y="4730"/>
                  </a:lnTo>
                  <a:cubicBezTo>
                    <a:pt x="1888" y="4486"/>
                    <a:pt x="1748" y="4265"/>
                    <a:pt x="1529" y="4160"/>
                  </a:cubicBezTo>
                  <a:cubicBezTo>
                    <a:pt x="722" y="3778"/>
                    <a:pt x="254" y="2919"/>
                    <a:pt x="367" y="2033"/>
                  </a:cubicBezTo>
                  <a:cubicBezTo>
                    <a:pt x="483" y="1106"/>
                    <a:pt x="1242" y="357"/>
                    <a:pt x="2173" y="254"/>
                  </a:cubicBezTo>
                  <a:cubicBezTo>
                    <a:pt x="2253" y="244"/>
                    <a:pt x="2331" y="240"/>
                    <a:pt x="2412" y="240"/>
                  </a:cubicBezTo>
                  <a:cubicBezTo>
                    <a:pt x="2414" y="240"/>
                    <a:pt x="2415" y="240"/>
                    <a:pt x="2417" y="240"/>
                  </a:cubicBezTo>
                  <a:close/>
                  <a:moveTo>
                    <a:pt x="2929" y="5109"/>
                  </a:moveTo>
                  <a:lnTo>
                    <a:pt x="2929" y="5501"/>
                  </a:lnTo>
                  <a:lnTo>
                    <a:pt x="2929" y="5502"/>
                  </a:lnTo>
                  <a:cubicBezTo>
                    <a:pt x="2929" y="5576"/>
                    <a:pt x="2868" y="5638"/>
                    <a:pt x="2793" y="5638"/>
                  </a:cubicBezTo>
                  <a:lnTo>
                    <a:pt x="2024" y="5638"/>
                  </a:lnTo>
                  <a:cubicBezTo>
                    <a:pt x="1949" y="5638"/>
                    <a:pt x="1888" y="5576"/>
                    <a:pt x="1888" y="5502"/>
                  </a:cubicBezTo>
                  <a:lnTo>
                    <a:pt x="1888" y="5109"/>
                  </a:lnTo>
                  <a:close/>
                  <a:moveTo>
                    <a:pt x="2673" y="5878"/>
                  </a:moveTo>
                  <a:lnTo>
                    <a:pt x="2673" y="6014"/>
                  </a:lnTo>
                  <a:cubicBezTo>
                    <a:pt x="2673" y="6089"/>
                    <a:pt x="2611" y="6150"/>
                    <a:pt x="2537" y="6151"/>
                  </a:cubicBezTo>
                  <a:lnTo>
                    <a:pt x="2280" y="6151"/>
                  </a:lnTo>
                  <a:cubicBezTo>
                    <a:pt x="2204" y="6150"/>
                    <a:pt x="2144" y="6089"/>
                    <a:pt x="2144" y="6014"/>
                  </a:cubicBezTo>
                  <a:lnTo>
                    <a:pt x="2144" y="5878"/>
                  </a:lnTo>
                  <a:close/>
                  <a:moveTo>
                    <a:pt x="2413" y="1"/>
                  </a:moveTo>
                  <a:cubicBezTo>
                    <a:pt x="2325" y="1"/>
                    <a:pt x="2236" y="5"/>
                    <a:pt x="2147" y="15"/>
                  </a:cubicBezTo>
                  <a:cubicBezTo>
                    <a:pt x="1106" y="130"/>
                    <a:pt x="258" y="966"/>
                    <a:pt x="127" y="2004"/>
                  </a:cubicBezTo>
                  <a:cubicBezTo>
                    <a:pt x="1" y="2993"/>
                    <a:pt x="526" y="3950"/>
                    <a:pt x="1425" y="4377"/>
                  </a:cubicBezTo>
                  <a:cubicBezTo>
                    <a:pt x="1561" y="4442"/>
                    <a:pt x="1647" y="4579"/>
                    <a:pt x="1647" y="4730"/>
                  </a:cubicBezTo>
                  <a:lnTo>
                    <a:pt x="1647" y="5501"/>
                  </a:lnTo>
                  <a:cubicBezTo>
                    <a:pt x="1647" y="5663"/>
                    <a:pt x="1749" y="5807"/>
                    <a:pt x="1903" y="5858"/>
                  </a:cubicBezTo>
                  <a:lnTo>
                    <a:pt x="1903" y="6014"/>
                  </a:lnTo>
                  <a:cubicBezTo>
                    <a:pt x="1903" y="6221"/>
                    <a:pt x="2071" y="6389"/>
                    <a:pt x="2280" y="6391"/>
                  </a:cubicBezTo>
                  <a:lnTo>
                    <a:pt x="2537" y="6391"/>
                  </a:lnTo>
                  <a:cubicBezTo>
                    <a:pt x="2744" y="6389"/>
                    <a:pt x="2913" y="6221"/>
                    <a:pt x="2913" y="6014"/>
                  </a:cubicBezTo>
                  <a:lnTo>
                    <a:pt x="2913" y="5858"/>
                  </a:lnTo>
                  <a:cubicBezTo>
                    <a:pt x="3066" y="5807"/>
                    <a:pt x="3168" y="5663"/>
                    <a:pt x="3168" y="5501"/>
                  </a:cubicBezTo>
                  <a:lnTo>
                    <a:pt x="3168" y="4728"/>
                  </a:lnTo>
                  <a:cubicBezTo>
                    <a:pt x="3168" y="4580"/>
                    <a:pt x="3252" y="4443"/>
                    <a:pt x="3386" y="4378"/>
                  </a:cubicBezTo>
                  <a:cubicBezTo>
                    <a:pt x="4084" y="4050"/>
                    <a:pt x="4571" y="3394"/>
                    <a:pt x="4683" y="2631"/>
                  </a:cubicBezTo>
                  <a:cubicBezTo>
                    <a:pt x="4794" y="1868"/>
                    <a:pt x="4516" y="1100"/>
                    <a:pt x="3941" y="586"/>
                  </a:cubicBezTo>
                  <a:cubicBezTo>
                    <a:pt x="3515" y="204"/>
                    <a:pt x="2980" y="1"/>
                    <a:pt x="24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59"/>
            <p:cNvSpPr/>
            <p:nvPr/>
          </p:nvSpPr>
          <p:spPr>
            <a:xfrm rot="10800000" flipH="1">
              <a:off x="3359035" y="2354024"/>
              <a:ext cx="29550" cy="20925"/>
            </a:xfrm>
            <a:custGeom>
              <a:avLst/>
              <a:gdLst/>
              <a:ahLst/>
              <a:cxnLst/>
              <a:rect l="l" t="t" r="r" b="b"/>
              <a:pathLst>
                <a:path w="613" h="434" extrusionOk="0">
                  <a:moveTo>
                    <a:pt x="474" y="0"/>
                  </a:moveTo>
                  <a:cubicBezTo>
                    <a:pt x="454" y="0"/>
                    <a:pt x="433" y="5"/>
                    <a:pt x="414" y="17"/>
                  </a:cubicBezTo>
                  <a:lnTo>
                    <a:pt x="82" y="209"/>
                  </a:lnTo>
                  <a:cubicBezTo>
                    <a:pt x="21" y="240"/>
                    <a:pt x="1" y="315"/>
                    <a:pt x="35" y="375"/>
                  </a:cubicBezTo>
                  <a:cubicBezTo>
                    <a:pt x="57" y="413"/>
                    <a:pt x="97" y="434"/>
                    <a:pt x="138" y="434"/>
                  </a:cubicBezTo>
                  <a:cubicBezTo>
                    <a:pt x="160" y="434"/>
                    <a:pt x="182" y="428"/>
                    <a:pt x="201" y="416"/>
                  </a:cubicBezTo>
                  <a:lnTo>
                    <a:pt x="534" y="224"/>
                  </a:lnTo>
                  <a:cubicBezTo>
                    <a:pt x="592" y="192"/>
                    <a:pt x="612" y="118"/>
                    <a:pt x="578" y="60"/>
                  </a:cubicBezTo>
                  <a:cubicBezTo>
                    <a:pt x="556" y="22"/>
                    <a:pt x="516" y="0"/>
                    <a:pt x="4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7" name="Google Shape;387;p59"/>
          <p:cNvGrpSpPr/>
          <p:nvPr/>
        </p:nvGrpSpPr>
        <p:grpSpPr>
          <a:xfrm>
            <a:off x="3936713" y="846425"/>
            <a:ext cx="256546" cy="232745"/>
            <a:chOff x="3936713" y="846425"/>
            <a:chExt cx="256546" cy="232745"/>
          </a:xfrm>
        </p:grpSpPr>
        <p:sp>
          <p:nvSpPr>
            <p:cNvPr id="388" name="Google Shape;388;p59"/>
            <p:cNvSpPr/>
            <p:nvPr/>
          </p:nvSpPr>
          <p:spPr>
            <a:xfrm>
              <a:off x="3970308" y="911019"/>
              <a:ext cx="222950" cy="168151"/>
            </a:xfrm>
            <a:custGeom>
              <a:avLst/>
              <a:gdLst/>
              <a:ahLst/>
              <a:cxnLst/>
              <a:rect l="l" t="t" r="r" b="b"/>
              <a:pathLst>
                <a:path w="10240" h="7724" extrusionOk="0">
                  <a:moveTo>
                    <a:pt x="9122" y="1"/>
                  </a:moveTo>
                  <a:cubicBezTo>
                    <a:pt x="9099" y="1"/>
                    <a:pt x="9076" y="6"/>
                    <a:pt x="9055" y="16"/>
                  </a:cubicBezTo>
                  <a:cubicBezTo>
                    <a:pt x="8978" y="52"/>
                    <a:pt x="8944" y="144"/>
                    <a:pt x="8979" y="222"/>
                  </a:cubicBezTo>
                  <a:cubicBezTo>
                    <a:pt x="9899" y="2164"/>
                    <a:pt x="9484" y="4477"/>
                    <a:pt x="7945" y="5978"/>
                  </a:cubicBezTo>
                  <a:cubicBezTo>
                    <a:pt x="6983" y="6918"/>
                    <a:pt x="5714" y="7410"/>
                    <a:pt x="4428" y="7410"/>
                  </a:cubicBezTo>
                  <a:cubicBezTo>
                    <a:pt x="3659" y="7410"/>
                    <a:pt x="2885" y="7234"/>
                    <a:pt x="2167" y="6873"/>
                  </a:cubicBezTo>
                  <a:cubicBezTo>
                    <a:pt x="1574" y="6572"/>
                    <a:pt x="1047" y="6160"/>
                    <a:pt x="614" y="5656"/>
                  </a:cubicBezTo>
                  <a:lnTo>
                    <a:pt x="614" y="5656"/>
                  </a:lnTo>
                  <a:lnTo>
                    <a:pt x="1232" y="5862"/>
                  </a:lnTo>
                  <a:cubicBezTo>
                    <a:pt x="1247" y="5867"/>
                    <a:pt x="1262" y="5869"/>
                    <a:pt x="1277" y="5869"/>
                  </a:cubicBezTo>
                  <a:cubicBezTo>
                    <a:pt x="1343" y="5869"/>
                    <a:pt x="1404" y="5827"/>
                    <a:pt x="1426" y="5763"/>
                  </a:cubicBezTo>
                  <a:cubicBezTo>
                    <a:pt x="1453" y="5682"/>
                    <a:pt x="1411" y="5594"/>
                    <a:pt x="1331" y="5565"/>
                  </a:cubicBezTo>
                  <a:lnTo>
                    <a:pt x="220" y="5195"/>
                  </a:lnTo>
                  <a:cubicBezTo>
                    <a:pt x="203" y="5189"/>
                    <a:pt x="186" y="5187"/>
                    <a:pt x="170" y="5187"/>
                  </a:cubicBezTo>
                  <a:cubicBezTo>
                    <a:pt x="78" y="5187"/>
                    <a:pt x="0" y="5268"/>
                    <a:pt x="15" y="5366"/>
                  </a:cubicBezTo>
                  <a:lnTo>
                    <a:pt x="200" y="6663"/>
                  </a:lnTo>
                  <a:cubicBezTo>
                    <a:pt x="211" y="6740"/>
                    <a:pt x="277" y="6798"/>
                    <a:pt x="355" y="6798"/>
                  </a:cubicBezTo>
                  <a:cubicBezTo>
                    <a:pt x="363" y="6798"/>
                    <a:pt x="369" y="6797"/>
                    <a:pt x="377" y="6795"/>
                  </a:cubicBezTo>
                  <a:cubicBezTo>
                    <a:pt x="462" y="6783"/>
                    <a:pt x="523" y="6704"/>
                    <a:pt x="509" y="6619"/>
                  </a:cubicBezTo>
                  <a:lnTo>
                    <a:pt x="407" y="5895"/>
                  </a:lnTo>
                  <a:lnTo>
                    <a:pt x="407" y="5895"/>
                  </a:lnTo>
                  <a:cubicBezTo>
                    <a:pt x="861" y="6414"/>
                    <a:pt x="1410" y="6841"/>
                    <a:pt x="2025" y="7153"/>
                  </a:cubicBezTo>
                  <a:cubicBezTo>
                    <a:pt x="2788" y="7537"/>
                    <a:pt x="3611" y="7724"/>
                    <a:pt x="4428" y="7724"/>
                  </a:cubicBezTo>
                  <a:cubicBezTo>
                    <a:pt x="5794" y="7724"/>
                    <a:pt x="7142" y="7201"/>
                    <a:pt x="8165" y="6203"/>
                  </a:cubicBezTo>
                  <a:cubicBezTo>
                    <a:pt x="9798" y="4608"/>
                    <a:pt x="10239" y="2152"/>
                    <a:pt x="9262" y="89"/>
                  </a:cubicBezTo>
                  <a:lnTo>
                    <a:pt x="9262" y="87"/>
                  </a:lnTo>
                  <a:cubicBezTo>
                    <a:pt x="9235" y="32"/>
                    <a:pt x="9180" y="1"/>
                    <a:pt x="91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59"/>
            <p:cNvSpPr/>
            <p:nvPr/>
          </p:nvSpPr>
          <p:spPr>
            <a:xfrm>
              <a:off x="3936713" y="846425"/>
              <a:ext cx="226565" cy="168217"/>
            </a:xfrm>
            <a:custGeom>
              <a:avLst/>
              <a:gdLst/>
              <a:ahLst/>
              <a:cxnLst/>
              <a:rect l="l" t="t" r="r" b="b"/>
              <a:pathLst>
                <a:path w="10406" h="7727" extrusionOk="0">
                  <a:moveTo>
                    <a:pt x="5972" y="1"/>
                  </a:moveTo>
                  <a:cubicBezTo>
                    <a:pt x="4961" y="1"/>
                    <a:pt x="3942" y="287"/>
                    <a:pt x="3043" y="876"/>
                  </a:cubicBezTo>
                  <a:cubicBezTo>
                    <a:pt x="811" y="2340"/>
                    <a:pt x="1" y="5226"/>
                    <a:pt x="1144" y="7637"/>
                  </a:cubicBezTo>
                  <a:cubicBezTo>
                    <a:pt x="1171" y="7692"/>
                    <a:pt x="1226" y="7727"/>
                    <a:pt x="1285" y="7727"/>
                  </a:cubicBezTo>
                  <a:cubicBezTo>
                    <a:pt x="1309" y="7727"/>
                    <a:pt x="1332" y="7721"/>
                    <a:pt x="1352" y="7711"/>
                  </a:cubicBezTo>
                  <a:cubicBezTo>
                    <a:pt x="1432" y="7674"/>
                    <a:pt x="1464" y="7581"/>
                    <a:pt x="1428" y="7502"/>
                  </a:cubicBezTo>
                  <a:cubicBezTo>
                    <a:pt x="347" y="5226"/>
                    <a:pt x="1118" y="2500"/>
                    <a:pt x="3232" y="1125"/>
                  </a:cubicBezTo>
                  <a:cubicBezTo>
                    <a:pt x="4074" y="578"/>
                    <a:pt x="5026" y="313"/>
                    <a:pt x="5971" y="313"/>
                  </a:cubicBezTo>
                  <a:cubicBezTo>
                    <a:pt x="7396" y="313"/>
                    <a:pt x="8804" y="917"/>
                    <a:pt x="9791" y="2068"/>
                  </a:cubicBezTo>
                  <a:lnTo>
                    <a:pt x="9175" y="1862"/>
                  </a:lnTo>
                  <a:cubicBezTo>
                    <a:pt x="9159" y="1856"/>
                    <a:pt x="9142" y="1854"/>
                    <a:pt x="9126" y="1854"/>
                  </a:cubicBezTo>
                  <a:cubicBezTo>
                    <a:pt x="9060" y="1854"/>
                    <a:pt x="8999" y="1895"/>
                    <a:pt x="8977" y="1961"/>
                  </a:cubicBezTo>
                  <a:cubicBezTo>
                    <a:pt x="8949" y="2043"/>
                    <a:pt x="8993" y="2131"/>
                    <a:pt x="9075" y="2159"/>
                  </a:cubicBezTo>
                  <a:lnTo>
                    <a:pt x="10187" y="2529"/>
                  </a:lnTo>
                  <a:cubicBezTo>
                    <a:pt x="10204" y="2535"/>
                    <a:pt x="10221" y="2537"/>
                    <a:pt x="10237" y="2537"/>
                  </a:cubicBezTo>
                  <a:cubicBezTo>
                    <a:pt x="10328" y="2537"/>
                    <a:pt x="10405" y="2457"/>
                    <a:pt x="10392" y="2358"/>
                  </a:cubicBezTo>
                  <a:lnTo>
                    <a:pt x="10206" y="1062"/>
                  </a:lnTo>
                  <a:cubicBezTo>
                    <a:pt x="10195" y="983"/>
                    <a:pt x="10128" y="927"/>
                    <a:pt x="10052" y="927"/>
                  </a:cubicBezTo>
                  <a:cubicBezTo>
                    <a:pt x="10044" y="927"/>
                    <a:pt x="10037" y="928"/>
                    <a:pt x="10030" y="929"/>
                  </a:cubicBezTo>
                  <a:cubicBezTo>
                    <a:pt x="9943" y="941"/>
                    <a:pt x="9884" y="1020"/>
                    <a:pt x="9896" y="1105"/>
                  </a:cubicBezTo>
                  <a:lnTo>
                    <a:pt x="10000" y="1829"/>
                  </a:lnTo>
                  <a:cubicBezTo>
                    <a:pt x="8951" y="629"/>
                    <a:pt x="7470" y="1"/>
                    <a:pt x="59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59"/>
            <p:cNvSpPr/>
            <p:nvPr/>
          </p:nvSpPr>
          <p:spPr>
            <a:xfrm>
              <a:off x="4037477" y="908101"/>
              <a:ext cx="10908" cy="18069"/>
            </a:xfrm>
            <a:custGeom>
              <a:avLst/>
              <a:gdLst/>
              <a:ahLst/>
              <a:cxnLst/>
              <a:rect l="l" t="t" r="r" b="b"/>
              <a:pathLst>
                <a:path w="501" h="830" extrusionOk="0">
                  <a:moveTo>
                    <a:pt x="335" y="1"/>
                  </a:moveTo>
                  <a:cubicBezTo>
                    <a:pt x="247" y="2"/>
                    <a:pt x="179" y="73"/>
                    <a:pt x="180" y="159"/>
                  </a:cubicBezTo>
                  <a:lnTo>
                    <a:pt x="185" y="448"/>
                  </a:lnTo>
                  <a:lnTo>
                    <a:pt x="68" y="558"/>
                  </a:lnTo>
                  <a:cubicBezTo>
                    <a:pt x="4" y="617"/>
                    <a:pt x="1" y="718"/>
                    <a:pt x="61" y="781"/>
                  </a:cubicBezTo>
                  <a:cubicBezTo>
                    <a:pt x="92" y="814"/>
                    <a:pt x="133" y="830"/>
                    <a:pt x="174" y="830"/>
                  </a:cubicBezTo>
                  <a:cubicBezTo>
                    <a:pt x="214" y="830"/>
                    <a:pt x="254" y="815"/>
                    <a:pt x="285" y="785"/>
                  </a:cubicBezTo>
                  <a:lnTo>
                    <a:pt x="451" y="628"/>
                  </a:lnTo>
                  <a:cubicBezTo>
                    <a:pt x="481" y="597"/>
                    <a:pt x="500" y="555"/>
                    <a:pt x="499" y="511"/>
                  </a:cubicBezTo>
                  <a:lnTo>
                    <a:pt x="494" y="155"/>
                  </a:lnTo>
                  <a:cubicBezTo>
                    <a:pt x="492" y="69"/>
                    <a:pt x="422" y="1"/>
                    <a:pt x="3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59"/>
            <p:cNvSpPr/>
            <p:nvPr/>
          </p:nvSpPr>
          <p:spPr>
            <a:xfrm>
              <a:off x="3970961" y="875641"/>
              <a:ext cx="189094" cy="174356"/>
            </a:xfrm>
            <a:custGeom>
              <a:avLst/>
              <a:gdLst/>
              <a:ahLst/>
              <a:cxnLst/>
              <a:rect l="l" t="t" r="r" b="b"/>
              <a:pathLst>
                <a:path w="8685" h="8009" extrusionOk="0">
                  <a:moveTo>
                    <a:pt x="3011" y="3067"/>
                  </a:moveTo>
                  <a:lnTo>
                    <a:pt x="3224" y="3092"/>
                  </a:lnTo>
                  <a:cubicBezTo>
                    <a:pt x="3237" y="3094"/>
                    <a:pt x="3249" y="3094"/>
                    <a:pt x="3262" y="3094"/>
                  </a:cubicBezTo>
                  <a:cubicBezTo>
                    <a:pt x="3284" y="3094"/>
                    <a:pt x="3306" y="3092"/>
                    <a:pt x="3328" y="3087"/>
                  </a:cubicBezTo>
                  <a:lnTo>
                    <a:pt x="3328" y="3087"/>
                  </a:lnTo>
                  <a:lnTo>
                    <a:pt x="3164" y="3449"/>
                  </a:lnTo>
                  <a:lnTo>
                    <a:pt x="2897" y="3374"/>
                  </a:lnTo>
                  <a:lnTo>
                    <a:pt x="3011" y="3067"/>
                  </a:lnTo>
                  <a:close/>
                  <a:moveTo>
                    <a:pt x="4056" y="2991"/>
                  </a:moveTo>
                  <a:lnTo>
                    <a:pt x="4366" y="3371"/>
                  </a:lnTo>
                  <a:lnTo>
                    <a:pt x="4329" y="3476"/>
                  </a:lnTo>
                  <a:cubicBezTo>
                    <a:pt x="4302" y="3558"/>
                    <a:pt x="4347" y="3647"/>
                    <a:pt x="4428" y="3675"/>
                  </a:cubicBezTo>
                  <a:cubicBezTo>
                    <a:pt x="4445" y="3680"/>
                    <a:pt x="4461" y="3683"/>
                    <a:pt x="4479" y="3683"/>
                  </a:cubicBezTo>
                  <a:cubicBezTo>
                    <a:pt x="4546" y="3683"/>
                    <a:pt x="4605" y="3640"/>
                    <a:pt x="4627" y="3577"/>
                  </a:cubicBezTo>
                  <a:lnTo>
                    <a:pt x="4667" y="3458"/>
                  </a:lnTo>
                  <a:cubicBezTo>
                    <a:pt x="4700" y="3364"/>
                    <a:pt x="4681" y="3260"/>
                    <a:pt x="4616" y="3184"/>
                  </a:cubicBezTo>
                  <a:lnTo>
                    <a:pt x="4533" y="3081"/>
                  </a:lnTo>
                  <a:lnTo>
                    <a:pt x="4809" y="3291"/>
                  </a:lnTo>
                  <a:cubicBezTo>
                    <a:pt x="4836" y="3313"/>
                    <a:pt x="4869" y="3324"/>
                    <a:pt x="4903" y="3324"/>
                  </a:cubicBezTo>
                  <a:cubicBezTo>
                    <a:pt x="4923" y="3324"/>
                    <a:pt x="4944" y="3320"/>
                    <a:pt x="4963" y="3312"/>
                  </a:cubicBezTo>
                  <a:lnTo>
                    <a:pt x="5161" y="3228"/>
                  </a:lnTo>
                  <a:lnTo>
                    <a:pt x="5284" y="3365"/>
                  </a:lnTo>
                  <a:cubicBezTo>
                    <a:pt x="5313" y="3400"/>
                    <a:pt x="5356" y="3418"/>
                    <a:pt x="5400" y="3418"/>
                  </a:cubicBezTo>
                  <a:cubicBezTo>
                    <a:pt x="5404" y="3418"/>
                    <a:pt x="5409" y="3418"/>
                    <a:pt x="5413" y="3418"/>
                  </a:cubicBezTo>
                  <a:lnTo>
                    <a:pt x="5799" y="3386"/>
                  </a:lnTo>
                  <a:lnTo>
                    <a:pt x="5813" y="3453"/>
                  </a:lnTo>
                  <a:cubicBezTo>
                    <a:pt x="5826" y="3516"/>
                    <a:pt x="5781" y="3577"/>
                    <a:pt x="5715" y="3582"/>
                  </a:cubicBezTo>
                  <a:lnTo>
                    <a:pt x="5044" y="3636"/>
                  </a:lnTo>
                  <a:cubicBezTo>
                    <a:pt x="4895" y="3647"/>
                    <a:pt x="4782" y="3777"/>
                    <a:pt x="4790" y="3927"/>
                  </a:cubicBezTo>
                  <a:lnTo>
                    <a:pt x="4348" y="3779"/>
                  </a:lnTo>
                  <a:cubicBezTo>
                    <a:pt x="4336" y="3776"/>
                    <a:pt x="4328" y="3765"/>
                    <a:pt x="4327" y="3753"/>
                  </a:cubicBezTo>
                  <a:cubicBezTo>
                    <a:pt x="4298" y="3586"/>
                    <a:pt x="4154" y="3464"/>
                    <a:pt x="3985" y="3462"/>
                  </a:cubicBezTo>
                  <a:lnTo>
                    <a:pt x="3977" y="3462"/>
                  </a:lnTo>
                  <a:lnTo>
                    <a:pt x="3495" y="3474"/>
                  </a:lnTo>
                  <a:lnTo>
                    <a:pt x="3637" y="3162"/>
                  </a:lnTo>
                  <a:cubicBezTo>
                    <a:pt x="3650" y="3134"/>
                    <a:pt x="3674" y="3112"/>
                    <a:pt x="3703" y="3103"/>
                  </a:cubicBezTo>
                  <a:lnTo>
                    <a:pt x="4056" y="2991"/>
                  </a:lnTo>
                  <a:close/>
                  <a:moveTo>
                    <a:pt x="7700" y="3527"/>
                  </a:moveTo>
                  <a:cubicBezTo>
                    <a:pt x="7728" y="3527"/>
                    <a:pt x="7755" y="3537"/>
                    <a:pt x="7777" y="3558"/>
                  </a:cubicBezTo>
                  <a:lnTo>
                    <a:pt x="8093" y="3868"/>
                  </a:lnTo>
                  <a:cubicBezTo>
                    <a:pt x="8096" y="3963"/>
                    <a:pt x="8096" y="4059"/>
                    <a:pt x="8092" y="4154"/>
                  </a:cubicBezTo>
                  <a:cubicBezTo>
                    <a:pt x="8047" y="5227"/>
                    <a:pt x="7539" y="6229"/>
                    <a:pt x="6696" y="6896"/>
                  </a:cubicBezTo>
                  <a:cubicBezTo>
                    <a:pt x="6754" y="6814"/>
                    <a:pt x="6804" y="6727"/>
                    <a:pt x="6843" y="6634"/>
                  </a:cubicBezTo>
                  <a:lnTo>
                    <a:pt x="7563" y="4970"/>
                  </a:lnTo>
                  <a:cubicBezTo>
                    <a:pt x="7608" y="4866"/>
                    <a:pt x="7531" y="4751"/>
                    <a:pt x="7420" y="4751"/>
                  </a:cubicBezTo>
                  <a:cubicBezTo>
                    <a:pt x="7415" y="4751"/>
                    <a:pt x="7411" y="4752"/>
                    <a:pt x="7407" y="4752"/>
                  </a:cubicBezTo>
                  <a:lnTo>
                    <a:pt x="7337" y="4757"/>
                  </a:lnTo>
                  <a:lnTo>
                    <a:pt x="7728" y="3981"/>
                  </a:lnTo>
                  <a:cubicBezTo>
                    <a:pt x="7792" y="3853"/>
                    <a:pt x="7753" y="3695"/>
                    <a:pt x="7634" y="3613"/>
                  </a:cubicBezTo>
                  <a:lnTo>
                    <a:pt x="7600" y="3589"/>
                  </a:lnTo>
                  <a:lnTo>
                    <a:pt x="7609" y="3577"/>
                  </a:lnTo>
                  <a:cubicBezTo>
                    <a:pt x="7629" y="3544"/>
                    <a:pt x="7664" y="3527"/>
                    <a:pt x="7700" y="3527"/>
                  </a:cubicBezTo>
                  <a:close/>
                  <a:moveTo>
                    <a:pt x="4405" y="1"/>
                  </a:moveTo>
                  <a:cubicBezTo>
                    <a:pt x="3376" y="1"/>
                    <a:pt x="2350" y="395"/>
                    <a:pt x="1571" y="1174"/>
                  </a:cubicBezTo>
                  <a:cubicBezTo>
                    <a:pt x="104" y="2641"/>
                    <a:pt x="0" y="4988"/>
                    <a:pt x="1333" y="6580"/>
                  </a:cubicBezTo>
                  <a:cubicBezTo>
                    <a:pt x="1363" y="6616"/>
                    <a:pt x="1407" y="6635"/>
                    <a:pt x="1452" y="6635"/>
                  </a:cubicBezTo>
                  <a:cubicBezTo>
                    <a:pt x="1488" y="6635"/>
                    <a:pt x="1524" y="6623"/>
                    <a:pt x="1554" y="6598"/>
                  </a:cubicBezTo>
                  <a:cubicBezTo>
                    <a:pt x="1620" y="6542"/>
                    <a:pt x="1628" y="6444"/>
                    <a:pt x="1572" y="6378"/>
                  </a:cubicBezTo>
                  <a:cubicBezTo>
                    <a:pt x="668" y="5299"/>
                    <a:pt x="454" y="3799"/>
                    <a:pt x="1023" y="2511"/>
                  </a:cubicBezTo>
                  <a:cubicBezTo>
                    <a:pt x="1591" y="1224"/>
                    <a:pt x="2843" y="370"/>
                    <a:pt x="4251" y="314"/>
                  </a:cubicBezTo>
                  <a:cubicBezTo>
                    <a:pt x="4302" y="312"/>
                    <a:pt x="4354" y="311"/>
                    <a:pt x="4405" y="311"/>
                  </a:cubicBezTo>
                  <a:cubicBezTo>
                    <a:pt x="4563" y="311"/>
                    <a:pt x="4721" y="320"/>
                    <a:pt x="4877" y="341"/>
                  </a:cubicBezTo>
                  <a:lnTo>
                    <a:pt x="5090" y="602"/>
                  </a:lnTo>
                  <a:lnTo>
                    <a:pt x="5001" y="809"/>
                  </a:lnTo>
                  <a:lnTo>
                    <a:pt x="4873" y="579"/>
                  </a:lnTo>
                  <a:cubicBezTo>
                    <a:pt x="4846" y="529"/>
                    <a:pt x="4794" y="498"/>
                    <a:pt x="4736" y="498"/>
                  </a:cubicBezTo>
                  <a:lnTo>
                    <a:pt x="4234" y="498"/>
                  </a:lnTo>
                  <a:cubicBezTo>
                    <a:pt x="4176" y="500"/>
                    <a:pt x="4122" y="532"/>
                    <a:pt x="4095" y="583"/>
                  </a:cubicBezTo>
                  <a:lnTo>
                    <a:pt x="3742" y="1256"/>
                  </a:lnTo>
                  <a:cubicBezTo>
                    <a:pt x="3640" y="1451"/>
                    <a:pt x="3769" y="1688"/>
                    <a:pt x="3990" y="1706"/>
                  </a:cubicBezTo>
                  <a:lnTo>
                    <a:pt x="4270" y="1729"/>
                  </a:lnTo>
                  <a:cubicBezTo>
                    <a:pt x="4274" y="1729"/>
                    <a:pt x="4278" y="1729"/>
                    <a:pt x="4282" y="1729"/>
                  </a:cubicBezTo>
                  <a:cubicBezTo>
                    <a:pt x="4334" y="1729"/>
                    <a:pt x="4382" y="1705"/>
                    <a:pt x="4411" y="1663"/>
                  </a:cubicBezTo>
                  <a:lnTo>
                    <a:pt x="4518" y="1510"/>
                  </a:lnTo>
                  <a:lnTo>
                    <a:pt x="4574" y="1583"/>
                  </a:lnTo>
                  <a:lnTo>
                    <a:pt x="4537" y="1852"/>
                  </a:lnTo>
                  <a:lnTo>
                    <a:pt x="4056" y="1924"/>
                  </a:lnTo>
                  <a:cubicBezTo>
                    <a:pt x="4031" y="1928"/>
                    <a:pt x="4006" y="1937"/>
                    <a:pt x="3986" y="1952"/>
                  </a:cubicBezTo>
                  <a:lnTo>
                    <a:pt x="3367" y="2406"/>
                  </a:lnTo>
                  <a:cubicBezTo>
                    <a:pt x="3337" y="2429"/>
                    <a:pt x="3316" y="2460"/>
                    <a:pt x="3308" y="2496"/>
                  </a:cubicBezTo>
                  <a:lnTo>
                    <a:pt x="3240" y="2780"/>
                  </a:lnTo>
                  <a:lnTo>
                    <a:pt x="3030" y="2754"/>
                  </a:lnTo>
                  <a:cubicBezTo>
                    <a:pt x="3019" y="2753"/>
                    <a:pt x="3007" y="2752"/>
                    <a:pt x="2995" y="2752"/>
                  </a:cubicBezTo>
                  <a:cubicBezTo>
                    <a:pt x="2875" y="2752"/>
                    <a:pt x="2765" y="2826"/>
                    <a:pt x="2723" y="2941"/>
                  </a:cubicBezTo>
                  <a:lnTo>
                    <a:pt x="2596" y="3289"/>
                  </a:lnTo>
                  <a:cubicBezTo>
                    <a:pt x="2536" y="3446"/>
                    <a:pt x="2624" y="3620"/>
                    <a:pt x="2787" y="3667"/>
                  </a:cubicBezTo>
                  <a:lnTo>
                    <a:pt x="2791" y="3668"/>
                  </a:lnTo>
                  <a:lnTo>
                    <a:pt x="2787" y="3670"/>
                  </a:lnTo>
                  <a:cubicBezTo>
                    <a:pt x="2639" y="3736"/>
                    <a:pt x="2540" y="3878"/>
                    <a:pt x="2534" y="4040"/>
                  </a:cubicBezTo>
                  <a:lnTo>
                    <a:pt x="2531" y="4117"/>
                  </a:lnTo>
                  <a:lnTo>
                    <a:pt x="2092" y="4619"/>
                  </a:lnTo>
                  <a:cubicBezTo>
                    <a:pt x="2025" y="4697"/>
                    <a:pt x="1987" y="4795"/>
                    <a:pt x="1987" y="4897"/>
                  </a:cubicBezTo>
                  <a:lnTo>
                    <a:pt x="1987" y="5480"/>
                  </a:lnTo>
                  <a:cubicBezTo>
                    <a:pt x="1987" y="5631"/>
                    <a:pt x="2049" y="5774"/>
                    <a:pt x="2157" y="5879"/>
                  </a:cubicBezTo>
                  <a:lnTo>
                    <a:pt x="2575" y="6283"/>
                  </a:lnTo>
                  <a:cubicBezTo>
                    <a:pt x="2667" y="6371"/>
                    <a:pt x="2785" y="6425"/>
                    <a:pt x="2912" y="6436"/>
                  </a:cubicBezTo>
                  <a:lnTo>
                    <a:pt x="4146" y="6542"/>
                  </a:lnTo>
                  <a:lnTo>
                    <a:pt x="4142" y="6581"/>
                  </a:lnTo>
                  <a:cubicBezTo>
                    <a:pt x="4123" y="6732"/>
                    <a:pt x="4187" y="6882"/>
                    <a:pt x="4309" y="6973"/>
                  </a:cubicBezTo>
                  <a:lnTo>
                    <a:pt x="4527" y="7135"/>
                  </a:lnTo>
                  <a:lnTo>
                    <a:pt x="4512" y="7182"/>
                  </a:lnTo>
                  <a:cubicBezTo>
                    <a:pt x="4463" y="7343"/>
                    <a:pt x="4514" y="7518"/>
                    <a:pt x="4642" y="7627"/>
                  </a:cubicBezTo>
                  <a:lnTo>
                    <a:pt x="4705" y="7683"/>
                  </a:lnTo>
                  <a:cubicBezTo>
                    <a:pt x="4655" y="7688"/>
                    <a:pt x="4604" y="7691"/>
                    <a:pt x="4551" y="7693"/>
                  </a:cubicBezTo>
                  <a:cubicBezTo>
                    <a:pt x="4501" y="7695"/>
                    <a:pt x="4450" y="7696"/>
                    <a:pt x="4400" y="7696"/>
                  </a:cubicBezTo>
                  <a:cubicBezTo>
                    <a:pt x="3534" y="7696"/>
                    <a:pt x="2693" y="7392"/>
                    <a:pt x="2027" y="6832"/>
                  </a:cubicBezTo>
                  <a:cubicBezTo>
                    <a:pt x="1998" y="6807"/>
                    <a:pt x="1962" y="6795"/>
                    <a:pt x="1927" y="6795"/>
                  </a:cubicBezTo>
                  <a:cubicBezTo>
                    <a:pt x="1882" y="6795"/>
                    <a:pt x="1838" y="6814"/>
                    <a:pt x="1807" y="6851"/>
                  </a:cubicBezTo>
                  <a:cubicBezTo>
                    <a:pt x="1752" y="6917"/>
                    <a:pt x="1760" y="7016"/>
                    <a:pt x="1826" y="7071"/>
                  </a:cubicBezTo>
                  <a:cubicBezTo>
                    <a:pt x="2546" y="7677"/>
                    <a:pt x="3455" y="8008"/>
                    <a:pt x="4395" y="8008"/>
                  </a:cubicBezTo>
                  <a:cubicBezTo>
                    <a:pt x="4397" y="8008"/>
                    <a:pt x="4399" y="8008"/>
                    <a:pt x="4401" y="8008"/>
                  </a:cubicBezTo>
                  <a:cubicBezTo>
                    <a:pt x="4455" y="8008"/>
                    <a:pt x="4510" y="8008"/>
                    <a:pt x="4565" y="8006"/>
                  </a:cubicBezTo>
                  <a:cubicBezTo>
                    <a:pt x="6091" y="7944"/>
                    <a:pt x="7450" y="7019"/>
                    <a:pt x="8066" y="5622"/>
                  </a:cubicBezTo>
                  <a:cubicBezTo>
                    <a:pt x="8684" y="4223"/>
                    <a:pt x="8453" y="2597"/>
                    <a:pt x="7470" y="1427"/>
                  </a:cubicBezTo>
                  <a:cubicBezTo>
                    <a:pt x="7439" y="1390"/>
                    <a:pt x="7395" y="1372"/>
                    <a:pt x="7350" y="1372"/>
                  </a:cubicBezTo>
                  <a:cubicBezTo>
                    <a:pt x="7314" y="1372"/>
                    <a:pt x="7278" y="1384"/>
                    <a:pt x="7249" y="1408"/>
                  </a:cubicBezTo>
                  <a:cubicBezTo>
                    <a:pt x="7183" y="1465"/>
                    <a:pt x="7175" y="1563"/>
                    <a:pt x="7230" y="1629"/>
                  </a:cubicBezTo>
                  <a:cubicBezTo>
                    <a:pt x="7653" y="2131"/>
                    <a:pt x="7933" y="2735"/>
                    <a:pt x="8042" y="3382"/>
                  </a:cubicBezTo>
                  <a:lnTo>
                    <a:pt x="7995" y="3336"/>
                  </a:lnTo>
                  <a:cubicBezTo>
                    <a:pt x="7912" y="3254"/>
                    <a:pt x="7806" y="3215"/>
                    <a:pt x="7700" y="3215"/>
                  </a:cubicBezTo>
                  <a:cubicBezTo>
                    <a:pt x="7561" y="3215"/>
                    <a:pt x="7424" y="3282"/>
                    <a:pt x="7343" y="3411"/>
                  </a:cubicBezTo>
                  <a:lnTo>
                    <a:pt x="7316" y="3453"/>
                  </a:lnTo>
                  <a:cubicBezTo>
                    <a:pt x="7241" y="3453"/>
                    <a:pt x="7168" y="3480"/>
                    <a:pt x="7115" y="3531"/>
                  </a:cubicBezTo>
                  <a:lnTo>
                    <a:pt x="6909" y="3287"/>
                  </a:lnTo>
                  <a:cubicBezTo>
                    <a:pt x="6877" y="3248"/>
                    <a:pt x="6831" y="3227"/>
                    <a:pt x="6785" y="3227"/>
                  </a:cubicBezTo>
                  <a:cubicBezTo>
                    <a:pt x="6749" y="3227"/>
                    <a:pt x="6713" y="3239"/>
                    <a:pt x="6684" y="3264"/>
                  </a:cubicBezTo>
                  <a:cubicBezTo>
                    <a:pt x="6616" y="3321"/>
                    <a:pt x="6610" y="3423"/>
                    <a:pt x="6669" y="3489"/>
                  </a:cubicBezTo>
                  <a:lnTo>
                    <a:pt x="6984" y="3862"/>
                  </a:lnTo>
                  <a:cubicBezTo>
                    <a:pt x="7015" y="3899"/>
                    <a:pt x="7060" y="3918"/>
                    <a:pt x="7104" y="3918"/>
                  </a:cubicBezTo>
                  <a:cubicBezTo>
                    <a:pt x="7144" y="3918"/>
                    <a:pt x="7183" y="3903"/>
                    <a:pt x="7214" y="3873"/>
                  </a:cubicBezTo>
                  <a:lnTo>
                    <a:pt x="7315" y="3773"/>
                  </a:lnTo>
                  <a:lnTo>
                    <a:pt x="7439" y="3859"/>
                  </a:lnTo>
                  <a:lnTo>
                    <a:pt x="6973" y="4784"/>
                  </a:lnTo>
                  <a:lnTo>
                    <a:pt x="6948" y="4787"/>
                  </a:lnTo>
                  <a:cubicBezTo>
                    <a:pt x="6945" y="4787"/>
                    <a:pt x="6942" y="4787"/>
                    <a:pt x="6939" y="4787"/>
                  </a:cubicBezTo>
                  <a:cubicBezTo>
                    <a:pt x="6907" y="4787"/>
                    <a:pt x="6876" y="4773"/>
                    <a:pt x="6856" y="4747"/>
                  </a:cubicBezTo>
                  <a:lnTo>
                    <a:pt x="6236" y="3991"/>
                  </a:lnTo>
                  <a:cubicBezTo>
                    <a:pt x="6204" y="3954"/>
                    <a:pt x="6160" y="3934"/>
                    <a:pt x="6115" y="3934"/>
                  </a:cubicBezTo>
                  <a:cubicBezTo>
                    <a:pt x="6079" y="3934"/>
                    <a:pt x="6044" y="3946"/>
                    <a:pt x="6015" y="3970"/>
                  </a:cubicBezTo>
                  <a:cubicBezTo>
                    <a:pt x="5947" y="4025"/>
                    <a:pt x="5938" y="4123"/>
                    <a:pt x="5993" y="4189"/>
                  </a:cubicBezTo>
                  <a:lnTo>
                    <a:pt x="6614" y="4946"/>
                  </a:lnTo>
                  <a:cubicBezTo>
                    <a:pt x="6694" y="5045"/>
                    <a:pt x="6814" y="5100"/>
                    <a:pt x="6941" y="5100"/>
                  </a:cubicBezTo>
                  <a:cubicBezTo>
                    <a:pt x="6951" y="5100"/>
                    <a:pt x="6961" y="5100"/>
                    <a:pt x="6970" y="5099"/>
                  </a:cubicBezTo>
                  <a:lnTo>
                    <a:pt x="7172" y="5084"/>
                  </a:lnTo>
                  <a:lnTo>
                    <a:pt x="7172" y="5084"/>
                  </a:lnTo>
                  <a:lnTo>
                    <a:pt x="6556" y="6510"/>
                  </a:lnTo>
                  <a:cubicBezTo>
                    <a:pt x="6511" y="6614"/>
                    <a:pt x="6451" y="6711"/>
                    <a:pt x="6380" y="6797"/>
                  </a:cubicBezTo>
                  <a:lnTo>
                    <a:pt x="5887" y="7385"/>
                  </a:lnTo>
                  <a:cubicBezTo>
                    <a:pt x="5639" y="7494"/>
                    <a:pt x="5382" y="7575"/>
                    <a:pt x="5117" y="7626"/>
                  </a:cubicBezTo>
                  <a:lnTo>
                    <a:pt x="4846" y="7390"/>
                  </a:lnTo>
                  <a:cubicBezTo>
                    <a:pt x="4813" y="7364"/>
                    <a:pt x="4799" y="7318"/>
                    <a:pt x="4813" y="7276"/>
                  </a:cubicBezTo>
                  <a:lnTo>
                    <a:pt x="4860" y="7123"/>
                  </a:lnTo>
                  <a:cubicBezTo>
                    <a:pt x="4879" y="7059"/>
                    <a:pt x="4857" y="6991"/>
                    <a:pt x="4803" y="6950"/>
                  </a:cubicBezTo>
                  <a:lnTo>
                    <a:pt x="4496" y="6721"/>
                  </a:lnTo>
                  <a:cubicBezTo>
                    <a:pt x="4465" y="6699"/>
                    <a:pt x="4448" y="6659"/>
                    <a:pt x="4453" y="6620"/>
                  </a:cubicBezTo>
                  <a:lnTo>
                    <a:pt x="4479" y="6421"/>
                  </a:lnTo>
                  <a:cubicBezTo>
                    <a:pt x="4490" y="6332"/>
                    <a:pt x="4425" y="6253"/>
                    <a:pt x="4336" y="6245"/>
                  </a:cubicBezTo>
                  <a:lnTo>
                    <a:pt x="2940" y="6125"/>
                  </a:lnTo>
                  <a:cubicBezTo>
                    <a:pt x="2885" y="6120"/>
                    <a:pt x="2832" y="6095"/>
                    <a:pt x="2793" y="6058"/>
                  </a:cubicBezTo>
                  <a:lnTo>
                    <a:pt x="2375" y="5654"/>
                  </a:lnTo>
                  <a:cubicBezTo>
                    <a:pt x="2328" y="5608"/>
                    <a:pt x="2301" y="5545"/>
                    <a:pt x="2301" y="5480"/>
                  </a:cubicBezTo>
                  <a:lnTo>
                    <a:pt x="2301" y="4899"/>
                  </a:lnTo>
                  <a:cubicBezTo>
                    <a:pt x="2301" y="4872"/>
                    <a:pt x="2310" y="4846"/>
                    <a:pt x="2328" y="4827"/>
                  </a:cubicBezTo>
                  <a:lnTo>
                    <a:pt x="2804" y="4282"/>
                  </a:lnTo>
                  <a:cubicBezTo>
                    <a:pt x="2828" y="4255"/>
                    <a:pt x="2842" y="4222"/>
                    <a:pt x="2843" y="4185"/>
                  </a:cubicBezTo>
                  <a:lnTo>
                    <a:pt x="2847" y="4053"/>
                  </a:lnTo>
                  <a:cubicBezTo>
                    <a:pt x="2849" y="4012"/>
                    <a:pt x="2874" y="3974"/>
                    <a:pt x="2912" y="3958"/>
                  </a:cubicBezTo>
                  <a:lnTo>
                    <a:pt x="3285" y="3794"/>
                  </a:lnTo>
                  <a:lnTo>
                    <a:pt x="3985" y="3777"/>
                  </a:lnTo>
                  <a:cubicBezTo>
                    <a:pt x="3986" y="3777"/>
                    <a:pt x="3986" y="3777"/>
                    <a:pt x="3987" y="3777"/>
                  </a:cubicBezTo>
                  <a:cubicBezTo>
                    <a:pt x="4002" y="3777"/>
                    <a:pt x="4015" y="3789"/>
                    <a:pt x="4017" y="3804"/>
                  </a:cubicBezTo>
                  <a:cubicBezTo>
                    <a:pt x="4037" y="3932"/>
                    <a:pt x="4127" y="4037"/>
                    <a:pt x="4249" y="4078"/>
                  </a:cubicBezTo>
                  <a:lnTo>
                    <a:pt x="4749" y="4244"/>
                  </a:lnTo>
                  <a:cubicBezTo>
                    <a:pt x="4779" y="4254"/>
                    <a:pt x="4808" y="4259"/>
                    <a:pt x="4837" y="4259"/>
                  </a:cubicBezTo>
                  <a:cubicBezTo>
                    <a:pt x="4998" y="4259"/>
                    <a:pt x="5134" y="4117"/>
                    <a:pt x="5111" y="3946"/>
                  </a:cubicBezTo>
                  <a:lnTo>
                    <a:pt x="5740" y="3894"/>
                  </a:lnTo>
                  <a:cubicBezTo>
                    <a:pt x="5992" y="3874"/>
                    <a:pt x="6170" y="3639"/>
                    <a:pt x="6121" y="3391"/>
                  </a:cubicBezTo>
                  <a:lnTo>
                    <a:pt x="6102" y="3304"/>
                  </a:lnTo>
                  <a:cubicBezTo>
                    <a:pt x="6076" y="3167"/>
                    <a:pt x="5958" y="3071"/>
                    <a:pt x="5822" y="3071"/>
                  </a:cubicBezTo>
                  <a:cubicBezTo>
                    <a:pt x="5813" y="3071"/>
                    <a:pt x="5804" y="3071"/>
                    <a:pt x="5795" y="3072"/>
                  </a:cubicBezTo>
                  <a:lnTo>
                    <a:pt x="5466" y="3099"/>
                  </a:lnTo>
                  <a:lnTo>
                    <a:pt x="5416" y="3044"/>
                  </a:lnTo>
                  <a:lnTo>
                    <a:pt x="5851" y="2609"/>
                  </a:lnTo>
                  <a:cubicBezTo>
                    <a:pt x="5908" y="2547"/>
                    <a:pt x="5907" y="2450"/>
                    <a:pt x="5846" y="2391"/>
                  </a:cubicBezTo>
                  <a:cubicBezTo>
                    <a:pt x="5816" y="2360"/>
                    <a:pt x="5776" y="2344"/>
                    <a:pt x="5736" y="2344"/>
                  </a:cubicBezTo>
                  <a:cubicBezTo>
                    <a:pt x="5697" y="2344"/>
                    <a:pt x="5659" y="2359"/>
                    <a:pt x="5628" y="2387"/>
                  </a:cubicBezTo>
                  <a:lnTo>
                    <a:pt x="5103" y="2913"/>
                  </a:lnTo>
                  <a:lnTo>
                    <a:pt x="4927" y="2987"/>
                  </a:lnTo>
                  <a:lnTo>
                    <a:pt x="4434" y="2612"/>
                  </a:lnTo>
                  <a:cubicBezTo>
                    <a:pt x="4407" y="2591"/>
                    <a:pt x="4374" y="2580"/>
                    <a:pt x="4340" y="2580"/>
                  </a:cubicBezTo>
                  <a:cubicBezTo>
                    <a:pt x="4324" y="2580"/>
                    <a:pt x="4307" y="2582"/>
                    <a:pt x="4292" y="2587"/>
                  </a:cubicBezTo>
                  <a:lnTo>
                    <a:pt x="3608" y="2805"/>
                  </a:lnTo>
                  <a:cubicBezTo>
                    <a:pt x="3589" y="2812"/>
                    <a:pt x="3569" y="2820"/>
                    <a:pt x="3551" y="2828"/>
                  </a:cubicBezTo>
                  <a:lnTo>
                    <a:pt x="3600" y="2624"/>
                  </a:lnTo>
                  <a:lnTo>
                    <a:pt x="4141" y="2228"/>
                  </a:lnTo>
                  <a:lnTo>
                    <a:pt x="4700" y="2145"/>
                  </a:lnTo>
                  <a:cubicBezTo>
                    <a:pt x="4768" y="2135"/>
                    <a:pt x="4822" y="2081"/>
                    <a:pt x="4831" y="2013"/>
                  </a:cubicBezTo>
                  <a:lnTo>
                    <a:pt x="4895" y="1562"/>
                  </a:lnTo>
                  <a:cubicBezTo>
                    <a:pt x="4901" y="1519"/>
                    <a:pt x="4889" y="1475"/>
                    <a:pt x="4864" y="1442"/>
                  </a:cubicBezTo>
                  <a:lnTo>
                    <a:pt x="4634" y="1152"/>
                  </a:lnTo>
                  <a:cubicBezTo>
                    <a:pt x="4602" y="1113"/>
                    <a:pt x="4557" y="1093"/>
                    <a:pt x="4511" y="1093"/>
                  </a:cubicBezTo>
                  <a:cubicBezTo>
                    <a:pt x="4462" y="1093"/>
                    <a:pt x="4414" y="1115"/>
                    <a:pt x="4383" y="1159"/>
                  </a:cubicBezTo>
                  <a:lnTo>
                    <a:pt x="4207" y="1410"/>
                  </a:lnTo>
                  <a:lnTo>
                    <a:pt x="4024" y="1395"/>
                  </a:lnTo>
                  <a:lnTo>
                    <a:pt x="4329" y="813"/>
                  </a:lnTo>
                  <a:lnTo>
                    <a:pt x="4644" y="813"/>
                  </a:lnTo>
                  <a:lnTo>
                    <a:pt x="4883" y="1243"/>
                  </a:lnTo>
                  <a:cubicBezTo>
                    <a:pt x="4913" y="1296"/>
                    <a:pt x="4966" y="1323"/>
                    <a:pt x="5019" y="1323"/>
                  </a:cubicBezTo>
                  <a:cubicBezTo>
                    <a:pt x="5078" y="1323"/>
                    <a:pt x="5136" y="1291"/>
                    <a:pt x="5164" y="1228"/>
                  </a:cubicBezTo>
                  <a:lnTo>
                    <a:pt x="5383" y="712"/>
                  </a:lnTo>
                  <a:cubicBezTo>
                    <a:pt x="5422" y="622"/>
                    <a:pt x="5412" y="517"/>
                    <a:pt x="5356" y="436"/>
                  </a:cubicBezTo>
                  <a:lnTo>
                    <a:pt x="5356" y="436"/>
                  </a:lnTo>
                  <a:cubicBezTo>
                    <a:pt x="5879" y="575"/>
                    <a:pt x="6363" y="828"/>
                    <a:pt x="6777" y="1177"/>
                  </a:cubicBezTo>
                  <a:cubicBezTo>
                    <a:pt x="6806" y="1201"/>
                    <a:pt x="6842" y="1213"/>
                    <a:pt x="6877" y="1213"/>
                  </a:cubicBezTo>
                  <a:cubicBezTo>
                    <a:pt x="6921" y="1213"/>
                    <a:pt x="6965" y="1194"/>
                    <a:pt x="6996" y="1158"/>
                  </a:cubicBezTo>
                  <a:cubicBezTo>
                    <a:pt x="7053" y="1092"/>
                    <a:pt x="7045" y="992"/>
                    <a:pt x="6979" y="937"/>
                  </a:cubicBezTo>
                  <a:cubicBezTo>
                    <a:pt x="6231" y="310"/>
                    <a:pt x="5317" y="1"/>
                    <a:pt x="44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5387136B-0B25-E356-84BB-872B1542DCC5}"/>
              </a:ext>
            </a:extLst>
          </p:cNvPr>
          <p:cNvSpPr txBox="1"/>
          <p:nvPr/>
        </p:nvSpPr>
        <p:spPr>
          <a:xfrm>
            <a:off x="219025" y="950854"/>
            <a:ext cx="8487653" cy="29663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lnSpc>
                <a:spcPct val="150000"/>
              </a:lnSpc>
              <a:buAutoNum type="arabicPeriod"/>
            </a:pPr>
            <a:r>
              <a:rPr lang="en-US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The </a:t>
            </a:r>
            <a:r>
              <a:rPr lang="en-US" b="1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Return Rate </a:t>
            </a:r>
            <a:r>
              <a:rPr lang="en-US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in 2018 doubled compared to that in 2017. However, upon closer examination, we can see that the return rates for the top 5 products have actually decreased. Hence, our focus should </a:t>
            </a:r>
            <a:r>
              <a:rPr lang="en-US" b="1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shift away from specific products </a:t>
            </a:r>
            <a:r>
              <a:rPr lang="en-US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and towards a more holistic approach to address the </a:t>
            </a:r>
            <a:r>
              <a:rPr lang="en-US" b="1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overall return rate issue</a:t>
            </a:r>
            <a:r>
              <a:rPr lang="en-US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. As a result, it is imperative that we identify the </a:t>
            </a:r>
            <a:r>
              <a:rPr lang="en-US" b="1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root causes </a:t>
            </a:r>
            <a:r>
              <a:rPr lang="en-US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of this problem, such as </a:t>
            </a:r>
            <a:r>
              <a:rPr lang="en-US" b="1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system errors</a:t>
            </a:r>
            <a:r>
              <a:rPr lang="en-US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, </a:t>
            </a:r>
            <a:r>
              <a:rPr lang="en-US" b="1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inappropriate policies </a:t>
            </a:r>
            <a:r>
              <a:rPr lang="en-US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or any </a:t>
            </a:r>
            <a:r>
              <a:rPr lang="en-US" b="1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significant events </a:t>
            </a:r>
            <a:r>
              <a:rPr lang="en-US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that may be contributing to it.</a:t>
            </a:r>
          </a:p>
          <a:p>
            <a:pPr marL="342900" lvl="0" indent="-342900">
              <a:lnSpc>
                <a:spcPct val="150000"/>
              </a:lnSpc>
              <a:buAutoNum type="arabicPeriod"/>
            </a:pPr>
            <a:endParaRPr lang="en-US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342900" indent="-342900">
              <a:lnSpc>
                <a:spcPct val="150000"/>
              </a:lnSpc>
              <a:buFont typeface="Arial"/>
              <a:buAutoNum type="arabicPeriod"/>
            </a:pPr>
            <a:r>
              <a:rPr lang="en-US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Our customers are primarily the </a:t>
            </a:r>
            <a:r>
              <a:rPr lang="en-US" b="1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Age Group 55 and above</a:t>
            </a:r>
            <a:r>
              <a:rPr lang="en-US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, who tend to purchase products related to health and </a:t>
            </a:r>
            <a:r>
              <a:rPr lang="en-US" b="1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wellness, home goods, and travel. </a:t>
            </a:r>
            <a:r>
              <a:rPr lang="en-US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These preferences reflect their focus </a:t>
            </a:r>
            <a:r>
              <a:rPr lang="en-US" b="1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on well-being, comfort, and leisure</a:t>
            </a:r>
            <a:r>
              <a:rPr lang="en-US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. Meeting these needs is crucial for ensuring their satisfaction.</a:t>
            </a:r>
          </a:p>
        </p:txBody>
      </p:sp>
      <p:sp>
        <p:nvSpPr>
          <p:cNvPr id="17" name="Google Shape;363;p59">
            <a:extLst>
              <a:ext uri="{FF2B5EF4-FFF2-40B4-BE49-F238E27FC236}">
                <a16:creationId xmlns:a16="http://schemas.microsoft.com/office/drawing/2014/main" id="{3C2FCF37-6A80-000F-1147-D5E20F182748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98174" y="16619"/>
            <a:ext cx="3459426" cy="5206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Conclusion</a:t>
            </a:r>
            <a:endParaRPr sz="2400"/>
          </a:p>
        </p:txBody>
      </p:sp>
      <p:sp>
        <p:nvSpPr>
          <p:cNvPr id="7" name="Google Shape;363;p59">
            <a:extLst>
              <a:ext uri="{FF2B5EF4-FFF2-40B4-BE49-F238E27FC236}">
                <a16:creationId xmlns:a16="http://schemas.microsoft.com/office/drawing/2014/main" id="{0B686128-534B-16EC-65CD-43EFE2CE313A}"/>
              </a:ext>
            </a:extLst>
          </p:cNvPr>
          <p:cNvSpPr txBox="1">
            <a:spLocks/>
          </p:cNvSpPr>
          <p:nvPr/>
        </p:nvSpPr>
        <p:spPr>
          <a:xfrm>
            <a:off x="219025" y="459813"/>
            <a:ext cx="5267377" cy="359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erif Display"/>
              <a:buNone/>
              <a:defRPr sz="18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>
                <a:solidFill>
                  <a:srgbClr val="0070C0"/>
                </a:solidFill>
              </a:rPr>
              <a:t>Suggestions:</a:t>
            </a:r>
            <a:endParaRPr lang="en-SG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0035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4" name="Google Shape;384;p59"/>
          <p:cNvGrpSpPr/>
          <p:nvPr/>
        </p:nvGrpSpPr>
        <p:grpSpPr>
          <a:xfrm>
            <a:off x="3282900" y="2274198"/>
            <a:ext cx="181778" cy="242283"/>
            <a:chOff x="3282900" y="2274198"/>
            <a:chExt cx="181778" cy="242283"/>
          </a:xfrm>
        </p:grpSpPr>
        <p:sp>
          <p:nvSpPr>
            <p:cNvPr id="385" name="Google Shape;385;p59"/>
            <p:cNvSpPr/>
            <p:nvPr/>
          </p:nvSpPr>
          <p:spPr>
            <a:xfrm>
              <a:off x="3282900" y="2274198"/>
              <a:ext cx="181778" cy="242283"/>
            </a:xfrm>
            <a:custGeom>
              <a:avLst/>
              <a:gdLst/>
              <a:ahLst/>
              <a:cxnLst/>
              <a:rect l="l" t="t" r="r" b="b"/>
              <a:pathLst>
                <a:path w="4795" h="6391" extrusionOk="0">
                  <a:moveTo>
                    <a:pt x="2417" y="240"/>
                  </a:moveTo>
                  <a:cubicBezTo>
                    <a:pt x="2920" y="240"/>
                    <a:pt x="3407" y="427"/>
                    <a:pt x="3781" y="765"/>
                  </a:cubicBezTo>
                  <a:cubicBezTo>
                    <a:pt x="4536" y="1441"/>
                    <a:pt x="4687" y="2565"/>
                    <a:pt x="4137" y="3416"/>
                  </a:cubicBezTo>
                  <a:cubicBezTo>
                    <a:pt x="3927" y="3739"/>
                    <a:pt x="3633" y="3997"/>
                    <a:pt x="3284" y="4162"/>
                  </a:cubicBezTo>
                  <a:cubicBezTo>
                    <a:pt x="3066" y="4267"/>
                    <a:pt x="2927" y="4487"/>
                    <a:pt x="2929" y="4730"/>
                  </a:cubicBezTo>
                  <a:lnTo>
                    <a:pt x="2929" y="4870"/>
                  </a:lnTo>
                  <a:lnTo>
                    <a:pt x="1888" y="4870"/>
                  </a:lnTo>
                  <a:lnTo>
                    <a:pt x="1888" y="4730"/>
                  </a:lnTo>
                  <a:cubicBezTo>
                    <a:pt x="1888" y="4486"/>
                    <a:pt x="1748" y="4265"/>
                    <a:pt x="1529" y="4160"/>
                  </a:cubicBezTo>
                  <a:cubicBezTo>
                    <a:pt x="722" y="3778"/>
                    <a:pt x="254" y="2919"/>
                    <a:pt x="367" y="2033"/>
                  </a:cubicBezTo>
                  <a:cubicBezTo>
                    <a:pt x="483" y="1106"/>
                    <a:pt x="1242" y="357"/>
                    <a:pt x="2173" y="254"/>
                  </a:cubicBezTo>
                  <a:cubicBezTo>
                    <a:pt x="2253" y="244"/>
                    <a:pt x="2331" y="240"/>
                    <a:pt x="2412" y="240"/>
                  </a:cubicBezTo>
                  <a:cubicBezTo>
                    <a:pt x="2414" y="240"/>
                    <a:pt x="2415" y="240"/>
                    <a:pt x="2417" y="240"/>
                  </a:cubicBezTo>
                  <a:close/>
                  <a:moveTo>
                    <a:pt x="2929" y="5109"/>
                  </a:moveTo>
                  <a:lnTo>
                    <a:pt x="2929" y="5501"/>
                  </a:lnTo>
                  <a:lnTo>
                    <a:pt x="2929" y="5502"/>
                  </a:lnTo>
                  <a:cubicBezTo>
                    <a:pt x="2929" y="5576"/>
                    <a:pt x="2868" y="5638"/>
                    <a:pt x="2793" y="5638"/>
                  </a:cubicBezTo>
                  <a:lnTo>
                    <a:pt x="2024" y="5638"/>
                  </a:lnTo>
                  <a:cubicBezTo>
                    <a:pt x="1949" y="5638"/>
                    <a:pt x="1888" y="5576"/>
                    <a:pt x="1888" y="5502"/>
                  </a:cubicBezTo>
                  <a:lnTo>
                    <a:pt x="1888" y="5109"/>
                  </a:lnTo>
                  <a:close/>
                  <a:moveTo>
                    <a:pt x="2673" y="5878"/>
                  </a:moveTo>
                  <a:lnTo>
                    <a:pt x="2673" y="6014"/>
                  </a:lnTo>
                  <a:cubicBezTo>
                    <a:pt x="2673" y="6089"/>
                    <a:pt x="2611" y="6150"/>
                    <a:pt x="2537" y="6151"/>
                  </a:cubicBezTo>
                  <a:lnTo>
                    <a:pt x="2280" y="6151"/>
                  </a:lnTo>
                  <a:cubicBezTo>
                    <a:pt x="2204" y="6150"/>
                    <a:pt x="2144" y="6089"/>
                    <a:pt x="2144" y="6014"/>
                  </a:cubicBezTo>
                  <a:lnTo>
                    <a:pt x="2144" y="5878"/>
                  </a:lnTo>
                  <a:close/>
                  <a:moveTo>
                    <a:pt x="2413" y="1"/>
                  </a:moveTo>
                  <a:cubicBezTo>
                    <a:pt x="2325" y="1"/>
                    <a:pt x="2236" y="5"/>
                    <a:pt x="2147" y="15"/>
                  </a:cubicBezTo>
                  <a:cubicBezTo>
                    <a:pt x="1106" y="130"/>
                    <a:pt x="258" y="966"/>
                    <a:pt x="127" y="2004"/>
                  </a:cubicBezTo>
                  <a:cubicBezTo>
                    <a:pt x="1" y="2993"/>
                    <a:pt x="526" y="3950"/>
                    <a:pt x="1425" y="4377"/>
                  </a:cubicBezTo>
                  <a:cubicBezTo>
                    <a:pt x="1561" y="4442"/>
                    <a:pt x="1647" y="4579"/>
                    <a:pt x="1647" y="4730"/>
                  </a:cubicBezTo>
                  <a:lnTo>
                    <a:pt x="1647" y="5501"/>
                  </a:lnTo>
                  <a:cubicBezTo>
                    <a:pt x="1647" y="5663"/>
                    <a:pt x="1749" y="5807"/>
                    <a:pt x="1903" y="5858"/>
                  </a:cubicBezTo>
                  <a:lnTo>
                    <a:pt x="1903" y="6014"/>
                  </a:lnTo>
                  <a:cubicBezTo>
                    <a:pt x="1903" y="6221"/>
                    <a:pt x="2071" y="6389"/>
                    <a:pt x="2280" y="6391"/>
                  </a:cubicBezTo>
                  <a:lnTo>
                    <a:pt x="2537" y="6391"/>
                  </a:lnTo>
                  <a:cubicBezTo>
                    <a:pt x="2744" y="6389"/>
                    <a:pt x="2913" y="6221"/>
                    <a:pt x="2913" y="6014"/>
                  </a:cubicBezTo>
                  <a:lnTo>
                    <a:pt x="2913" y="5858"/>
                  </a:lnTo>
                  <a:cubicBezTo>
                    <a:pt x="3066" y="5807"/>
                    <a:pt x="3168" y="5663"/>
                    <a:pt x="3168" y="5501"/>
                  </a:cubicBezTo>
                  <a:lnTo>
                    <a:pt x="3168" y="4728"/>
                  </a:lnTo>
                  <a:cubicBezTo>
                    <a:pt x="3168" y="4580"/>
                    <a:pt x="3252" y="4443"/>
                    <a:pt x="3386" y="4378"/>
                  </a:cubicBezTo>
                  <a:cubicBezTo>
                    <a:pt x="4084" y="4050"/>
                    <a:pt x="4571" y="3394"/>
                    <a:pt x="4683" y="2631"/>
                  </a:cubicBezTo>
                  <a:cubicBezTo>
                    <a:pt x="4794" y="1868"/>
                    <a:pt x="4516" y="1100"/>
                    <a:pt x="3941" y="586"/>
                  </a:cubicBezTo>
                  <a:cubicBezTo>
                    <a:pt x="3515" y="204"/>
                    <a:pt x="2980" y="1"/>
                    <a:pt x="24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59"/>
            <p:cNvSpPr/>
            <p:nvPr/>
          </p:nvSpPr>
          <p:spPr>
            <a:xfrm rot="10800000" flipH="1">
              <a:off x="3359035" y="2354024"/>
              <a:ext cx="29550" cy="20925"/>
            </a:xfrm>
            <a:custGeom>
              <a:avLst/>
              <a:gdLst/>
              <a:ahLst/>
              <a:cxnLst/>
              <a:rect l="l" t="t" r="r" b="b"/>
              <a:pathLst>
                <a:path w="613" h="434" extrusionOk="0">
                  <a:moveTo>
                    <a:pt x="474" y="0"/>
                  </a:moveTo>
                  <a:cubicBezTo>
                    <a:pt x="454" y="0"/>
                    <a:pt x="433" y="5"/>
                    <a:pt x="414" y="17"/>
                  </a:cubicBezTo>
                  <a:lnTo>
                    <a:pt x="82" y="209"/>
                  </a:lnTo>
                  <a:cubicBezTo>
                    <a:pt x="21" y="240"/>
                    <a:pt x="1" y="315"/>
                    <a:pt x="35" y="375"/>
                  </a:cubicBezTo>
                  <a:cubicBezTo>
                    <a:pt x="57" y="413"/>
                    <a:pt x="97" y="434"/>
                    <a:pt x="138" y="434"/>
                  </a:cubicBezTo>
                  <a:cubicBezTo>
                    <a:pt x="160" y="434"/>
                    <a:pt x="182" y="428"/>
                    <a:pt x="201" y="416"/>
                  </a:cubicBezTo>
                  <a:lnTo>
                    <a:pt x="534" y="224"/>
                  </a:lnTo>
                  <a:cubicBezTo>
                    <a:pt x="592" y="192"/>
                    <a:pt x="612" y="118"/>
                    <a:pt x="578" y="60"/>
                  </a:cubicBezTo>
                  <a:cubicBezTo>
                    <a:pt x="556" y="22"/>
                    <a:pt x="516" y="0"/>
                    <a:pt x="4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7" name="Google Shape;387;p59"/>
          <p:cNvGrpSpPr/>
          <p:nvPr/>
        </p:nvGrpSpPr>
        <p:grpSpPr>
          <a:xfrm>
            <a:off x="3936713" y="846425"/>
            <a:ext cx="256546" cy="232745"/>
            <a:chOff x="3936713" y="846425"/>
            <a:chExt cx="256546" cy="232745"/>
          </a:xfrm>
        </p:grpSpPr>
        <p:sp>
          <p:nvSpPr>
            <p:cNvPr id="388" name="Google Shape;388;p59"/>
            <p:cNvSpPr/>
            <p:nvPr/>
          </p:nvSpPr>
          <p:spPr>
            <a:xfrm>
              <a:off x="3970308" y="911019"/>
              <a:ext cx="222950" cy="168151"/>
            </a:xfrm>
            <a:custGeom>
              <a:avLst/>
              <a:gdLst/>
              <a:ahLst/>
              <a:cxnLst/>
              <a:rect l="l" t="t" r="r" b="b"/>
              <a:pathLst>
                <a:path w="10240" h="7724" extrusionOk="0">
                  <a:moveTo>
                    <a:pt x="9122" y="1"/>
                  </a:moveTo>
                  <a:cubicBezTo>
                    <a:pt x="9099" y="1"/>
                    <a:pt x="9076" y="6"/>
                    <a:pt x="9055" y="16"/>
                  </a:cubicBezTo>
                  <a:cubicBezTo>
                    <a:pt x="8978" y="52"/>
                    <a:pt x="8944" y="144"/>
                    <a:pt x="8979" y="222"/>
                  </a:cubicBezTo>
                  <a:cubicBezTo>
                    <a:pt x="9899" y="2164"/>
                    <a:pt x="9484" y="4477"/>
                    <a:pt x="7945" y="5978"/>
                  </a:cubicBezTo>
                  <a:cubicBezTo>
                    <a:pt x="6983" y="6918"/>
                    <a:pt x="5714" y="7410"/>
                    <a:pt x="4428" y="7410"/>
                  </a:cubicBezTo>
                  <a:cubicBezTo>
                    <a:pt x="3659" y="7410"/>
                    <a:pt x="2885" y="7234"/>
                    <a:pt x="2167" y="6873"/>
                  </a:cubicBezTo>
                  <a:cubicBezTo>
                    <a:pt x="1574" y="6572"/>
                    <a:pt x="1047" y="6160"/>
                    <a:pt x="614" y="5656"/>
                  </a:cubicBezTo>
                  <a:lnTo>
                    <a:pt x="614" y="5656"/>
                  </a:lnTo>
                  <a:lnTo>
                    <a:pt x="1232" y="5862"/>
                  </a:lnTo>
                  <a:cubicBezTo>
                    <a:pt x="1247" y="5867"/>
                    <a:pt x="1262" y="5869"/>
                    <a:pt x="1277" y="5869"/>
                  </a:cubicBezTo>
                  <a:cubicBezTo>
                    <a:pt x="1343" y="5869"/>
                    <a:pt x="1404" y="5827"/>
                    <a:pt x="1426" y="5763"/>
                  </a:cubicBezTo>
                  <a:cubicBezTo>
                    <a:pt x="1453" y="5682"/>
                    <a:pt x="1411" y="5594"/>
                    <a:pt x="1331" y="5565"/>
                  </a:cubicBezTo>
                  <a:lnTo>
                    <a:pt x="220" y="5195"/>
                  </a:lnTo>
                  <a:cubicBezTo>
                    <a:pt x="203" y="5189"/>
                    <a:pt x="186" y="5187"/>
                    <a:pt x="170" y="5187"/>
                  </a:cubicBezTo>
                  <a:cubicBezTo>
                    <a:pt x="78" y="5187"/>
                    <a:pt x="0" y="5268"/>
                    <a:pt x="15" y="5366"/>
                  </a:cubicBezTo>
                  <a:lnTo>
                    <a:pt x="200" y="6663"/>
                  </a:lnTo>
                  <a:cubicBezTo>
                    <a:pt x="211" y="6740"/>
                    <a:pt x="277" y="6798"/>
                    <a:pt x="355" y="6798"/>
                  </a:cubicBezTo>
                  <a:cubicBezTo>
                    <a:pt x="363" y="6798"/>
                    <a:pt x="369" y="6797"/>
                    <a:pt x="377" y="6795"/>
                  </a:cubicBezTo>
                  <a:cubicBezTo>
                    <a:pt x="462" y="6783"/>
                    <a:pt x="523" y="6704"/>
                    <a:pt x="509" y="6619"/>
                  </a:cubicBezTo>
                  <a:lnTo>
                    <a:pt x="407" y="5895"/>
                  </a:lnTo>
                  <a:lnTo>
                    <a:pt x="407" y="5895"/>
                  </a:lnTo>
                  <a:cubicBezTo>
                    <a:pt x="861" y="6414"/>
                    <a:pt x="1410" y="6841"/>
                    <a:pt x="2025" y="7153"/>
                  </a:cubicBezTo>
                  <a:cubicBezTo>
                    <a:pt x="2788" y="7537"/>
                    <a:pt x="3611" y="7724"/>
                    <a:pt x="4428" y="7724"/>
                  </a:cubicBezTo>
                  <a:cubicBezTo>
                    <a:pt x="5794" y="7724"/>
                    <a:pt x="7142" y="7201"/>
                    <a:pt x="8165" y="6203"/>
                  </a:cubicBezTo>
                  <a:cubicBezTo>
                    <a:pt x="9798" y="4608"/>
                    <a:pt x="10239" y="2152"/>
                    <a:pt x="9262" y="89"/>
                  </a:cubicBezTo>
                  <a:lnTo>
                    <a:pt x="9262" y="87"/>
                  </a:lnTo>
                  <a:cubicBezTo>
                    <a:pt x="9235" y="32"/>
                    <a:pt x="9180" y="1"/>
                    <a:pt x="91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59"/>
            <p:cNvSpPr/>
            <p:nvPr/>
          </p:nvSpPr>
          <p:spPr>
            <a:xfrm>
              <a:off x="3936713" y="846425"/>
              <a:ext cx="226565" cy="168217"/>
            </a:xfrm>
            <a:custGeom>
              <a:avLst/>
              <a:gdLst/>
              <a:ahLst/>
              <a:cxnLst/>
              <a:rect l="l" t="t" r="r" b="b"/>
              <a:pathLst>
                <a:path w="10406" h="7727" extrusionOk="0">
                  <a:moveTo>
                    <a:pt x="5972" y="1"/>
                  </a:moveTo>
                  <a:cubicBezTo>
                    <a:pt x="4961" y="1"/>
                    <a:pt x="3942" y="287"/>
                    <a:pt x="3043" y="876"/>
                  </a:cubicBezTo>
                  <a:cubicBezTo>
                    <a:pt x="811" y="2340"/>
                    <a:pt x="1" y="5226"/>
                    <a:pt x="1144" y="7637"/>
                  </a:cubicBezTo>
                  <a:cubicBezTo>
                    <a:pt x="1171" y="7692"/>
                    <a:pt x="1226" y="7727"/>
                    <a:pt x="1285" y="7727"/>
                  </a:cubicBezTo>
                  <a:cubicBezTo>
                    <a:pt x="1309" y="7727"/>
                    <a:pt x="1332" y="7721"/>
                    <a:pt x="1352" y="7711"/>
                  </a:cubicBezTo>
                  <a:cubicBezTo>
                    <a:pt x="1432" y="7674"/>
                    <a:pt x="1464" y="7581"/>
                    <a:pt x="1428" y="7502"/>
                  </a:cubicBezTo>
                  <a:cubicBezTo>
                    <a:pt x="347" y="5226"/>
                    <a:pt x="1118" y="2500"/>
                    <a:pt x="3232" y="1125"/>
                  </a:cubicBezTo>
                  <a:cubicBezTo>
                    <a:pt x="4074" y="578"/>
                    <a:pt x="5026" y="313"/>
                    <a:pt x="5971" y="313"/>
                  </a:cubicBezTo>
                  <a:cubicBezTo>
                    <a:pt x="7396" y="313"/>
                    <a:pt x="8804" y="917"/>
                    <a:pt x="9791" y="2068"/>
                  </a:cubicBezTo>
                  <a:lnTo>
                    <a:pt x="9175" y="1862"/>
                  </a:lnTo>
                  <a:cubicBezTo>
                    <a:pt x="9159" y="1856"/>
                    <a:pt x="9142" y="1854"/>
                    <a:pt x="9126" y="1854"/>
                  </a:cubicBezTo>
                  <a:cubicBezTo>
                    <a:pt x="9060" y="1854"/>
                    <a:pt x="8999" y="1895"/>
                    <a:pt x="8977" y="1961"/>
                  </a:cubicBezTo>
                  <a:cubicBezTo>
                    <a:pt x="8949" y="2043"/>
                    <a:pt x="8993" y="2131"/>
                    <a:pt x="9075" y="2159"/>
                  </a:cubicBezTo>
                  <a:lnTo>
                    <a:pt x="10187" y="2529"/>
                  </a:lnTo>
                  <a:cubicBezTo>
                    <a:pt x="10204" y="2535"/>
                    <a:pt x="10221" y="2537"/>
                    <a:pt x="10237" y="2537"/>
                  </a:cubicBezTo>
                  <a:cubicBezTo>
                    <a:pt x="10328" y="2537"/>
                    <a:pt x="10405" y="2457"/>
                    <a:pt x="10392" y="2358"/>
                  </a:cubicBezTo>
                  <a:lnTo>
                    <a:pt x="10206" y="1062"/>
                  </a:lnTo>
                  <a:cubicBezTo>
                    <a:pt x="10195" y="983"/>
                    <a:pt x="10128" y="927"/>
                    <a:pt x="10052" y="927"/>
                  </a:cubicBezTo>
                  <a:cubicBezTo>
                    <a:pt x="10044" y="927"/>
                    <a:pt x="10037" y="928"/>
                    <a:pt x="10030" y="929"/>
                  </a:cubicBezTo>
                  <a:cubicBezTo>
                    <a:pt x="9943" y="941"/>
                    <a:pt x="9884" y="1020"/>
                    <a:pt x="9896" y="1105"/>
                  </a:cubicBezTo>
                  <a:lnTo>
                    <a:pt x="10000" y="1829"/>
                  </a:lnTo>
                  <a:cubicBezTo>
                    <a:pt x="8951" y="629"/>
                    <a:pt x="7470" y="1"/>
                    <a:pt x="59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59"/>
            <p:cNvSpPr/>
            <p:nvPr/>
          </p:nvSpPr>
          <p:spPr>
            <a:xfrm>
              <a:off x="4037477" y="908101"/>
              <a:ext cx="10908" cy="18069"/>
            </a:xfrm>
            <a:custGeom>
              <a:avLst/>
              <a:gdLst/>
              <a:ahLst/>
              <a:cxnLst/>
              <a:rect l="l" t="t" r="r" b="b"/>
              <a:pathLst>
                <a:path w="501" h="830" extrusionOk="0">
                  <a:moveTo>
                    <a:pt x="335" y="1"/>
                  </a:moveTo>
                  <a:cubicBezTo>
                    <a:pt x="247" y="2"/>
                    <a:pt x="179" y="73"/>
                    <a:pt x="180" y="159"/>
                  </a:cubicBezTo>
                  <a:lnTo>
                    <a:pt x="185" y="448"/>
                  </a:lnTo>
                  <a:lnTo>
                    <a:pt x="68" y="558"/>
                  </a:lnTo>
                  <a:cubicBezTo>
                    <a:pt x="4" y="617"/>
                    <a:pt x="1" y="718"/>
                    <a:pt x="61" y="781"/>
                  </a:cubicBezTo>
                  <a:cubicBezTo>
                    <a:pt x="92" y="814"/>
                    <a:pt x="133" y="830"/>
                    <a:pt x="174" y="830"/>
                  </a:cubicBezTo>
                  <a:cubicBezTo>
                    <a:pt x="214" y="830"/>
                    <a:pt x="254" y="815"/>
                    <a:pt x="285" y="785"/>
                  </a:cubicBezTo>
                  <a:lnTo>
                    <a:pt x="451" y="628"/>
                  </a:lnTo>
                  <a:cubicBezTo>
                    <a:pt x="481" y="597"/>
                    <a:pt x="500" y="555"/>
                    <a:pt x="499" y="511"/>
                  </a:cubicBezTo>
                  <a:lnTo>
                    <a:pt x="494" y="155"/>
                  </a:lnTo>
                  <a:cubicBezTo>
                    <a:pt x="492" y="69"/>
                    <a:pt x="422" y="1"/>
                    <a:pt x="3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59"/>
            <p:cNvSpPr/>
            <p:nvPr/>
          </p:nvSpPr>
          <p:spPr>
            <a:xfrm>
              <a:off x="3970961" y="875641"/>
              <a:ext cx="189094" cy="174356"/>
            </a:xfrm>
            <a:custGeom>
              <a:avLst/>
              <a:gdLst/>
              <a:ahLst/>
              <a:cxnLst/>
              <a:rect l="l" t="t" r="r" b="b"/>
              <a:pathLst>
                <a:path w="8685" h="8009" extrusionOk="0">
                  <a:moveTo>
                    <a:pt x="3011" y="3067"/>
                  </a:moveTo>
                  <a:lnTo>
                    <a:pt x="3224" y="3092"/>
                  </a:lnTo>
                  <a:cubicBezTo>
                    <a:pt x="3237" y="3094"/>
                    <a:pt x="3249" y="3094"/>
                    <a:pt x="3262" y="3094"/>
                  </a:cubicBezTo>
                  <a:cubicBezTo>
                    <a:pt x="3284" y="3094"/>
                    <a:pt x="3306" y="3092"/>
                    <a:pt x="3328" y="3087"/>
                  </a:cubicBezTo>
                  <a:lnTo>
                    <a:pt x="3328" y="3087"/>
                  </a:lnTo>
                  <a:lnTo>
                    <a:pt x="3164" y="3449"/>
                  </a:lnTo>
                  <a:lnTo>
                    <a:pt x="2897" y="3374"/>
                  </a:lnTo>
                  <a:lnTo>
                    <a:pt x="3011" y="3067"/>
                  </a:lnTo>
                  <a:close/>
                  <a:moveTo>
                    <a:pt x="4056" y="2991"/>
                  </a:moveTo>
                  <a:lnTo>
                    <a:pt x="4366" y="3371"/>
                  </a:lnTo>
                  <a:lnTo>
                    <a:pt x="4329" y="3476"/>
                  </a:lnTo>
                  <a:cubicBezTo>
                    <a:pt x="4302" y="3558"/>
                    <a:pt x="4347" y="3647"/>
                    <a:pt x="4428" y="3675"/>
                  </a:cubicBezTo>
                  <a:cubicBezTo>
                    <a:pt x="4445" y="3680"/>
                    <a:pt x="4461" y="3683"/>
                    <a:pt x="4479" y="3683"/>
                  </a:cubicBezTo>
                  <a:cubicBezTo>
                    <a:pt x="4546" y="3683"/>
                    <a:pt x="4605" y="3640"/>
                    <a:pt x="4627" y="3577"/>
                  </a:cubicBezTo>
                  <a:lnTo>
                    <a:pt x="4667" y="3458"/>
                  </a:lnTo>
                  <a:cubicBezTo>
                    <a:pt x="4700" y="3364"/>
                    <a:pt x="4681" y="3260"/>
                    <a:pt x="4616" y="3184"/>
                  </a:cubicBezTo>
                  <a:lnTo>
                    <a:pt x="4533" y="3081"/>
                  </a:lnTo>
                  <a:lnTo>
                    <a:pt x="4809" y="3291"/>
                  </a:lnTo>
                  <a:cubicBezTo>
                    <a:pt x="4836" y="3313"/>
                    <a:pt x="4869" y="3324"/>
                    <a:pt x="4903" y="3324"/>
                  </a:cubicBezTo>
                  <a:cubicBezTo>
                    <a:pt x="4923" y="3324"/>
                    <a:pt x="4944" y="3320"/>
                    <a:pt x="4963" y="3312"/>
                  </a:cubicBezTo>
                  <a:lnTo>
                    <a:pt x="5161" y="3228"/>
                  </a:lnTo>
                  <a:lnTo>
                    <a:pt x="5284" y="3365"/>
                  </a:lnTo>
                  <a:cubicBezTo>
                    <a:pt x="5313" y="3400"/>
                    <a:pt x="5356" y="3418"/>
                    <a:pt x="5400" y="3418"/>
                  </a:cubicBezTo>
                  <a:cubicBezTo>
                    <a:pt x="5404" y="3418"/>
                    <a:pt x="5409" y="3418"/>
                    <a:pt x="5413" y="3418"/>
                  </a:cubicBezTo>
                  <a:lnTo>
                    <a:pt x="5799" y="3386"/>
                  </a:lnTo>
                  <a:lnTo>
                    <a:pt x="5813" y="3453"/>
                  </a:lnTo>
                  <a:cubicBezTo>
                    <a:pt x="5826" y="3516"/>
                    <a:pt x="5781" y="3577"/>
                    <a:pt x="5715" y="3582"/>
                  </a:cubicBezTo>
                  <a:lnTo>
                    <a:pt x="5044" y="3636"/>
                  </a:lnTo>
                  <a:cubicBezTo>
                    <a:pt x="4895" y="3647"/>
                    <a:pt x="4782" y="3777"/>
                    <a:pt x="4790" y="3927"/>
                  </a:cubicBezTo>
                  <a:lnTo>
                    <a:pt x="4348" y="3779"/>
                  </a:lnTo>
                  <a:cubicBezTo>
                    <a:pt x="4336" y="3776"/>
                    <a:pt x="4328" y="3765"/>
                    <a:pt x="4327" y="3753"/>
                  </a:cubicBezTo>
                  <a:cubicBezTo>
                    <a:pt x="4298" y="3586"/>
                    <a:pt x="4154" y="3464"/>
                    <a:pt x="3985" y="3462"/>
                  </a:cubicBezTo>
                  <a:lnTo>
                    <a:pt x="3977" y="3462"/>
                  </a:lnTo>
                  <a:lnTo>
                    <a:pt x="3495" y="3474"/>
                  </a:lnTo>
                  <a:lnTo>
                    <a:pt x="3637" y="3162"/>
                  </a:lnTo>
                  <a:cubicBezTo>
                    <a:pt x="3650" y="3134"/>
                    <a:pt x="3674" y="3112"/>
                    <a:pt x="3703" y="3103"/>
                  </a:cubicBezTo>
                  <a:lnTo>
                    <a:pt x="4056" y="2991"/>
                  </a:lnTo>
                  <a:close/>
                  <a:moveTo>
                    <a:pt x="7700" y="3527"/>
                  </a:moveTo>
                  <a:cubicBezTo>
                    <a:pt x="7728" y="3527"/>
                    <a:pt x="7755" y="3537"/>
                    <a:pt x="7777" y="3558"/>
                  </a:cubicBezTo>
                  <a:lnTo>
                    <a:pt x="8093" y="3868"/>
                  </a:lnTo>
                  <a:cubicBezTo>
                    <a:pt x="8096" y="3963"/>
                    <a:pt x="8096" y="4059"/>
                    <a:pt x="8092" y="4154"/>
                  </a:cubicBezTo>
                  <a:cubicBezTo>
                    <a:pt x="8047" y="5227"/>
                    <a:pt x="7539" y="6229"/>
                    <a:pt x="6696" y="6896"/>
                  </a:cubicBezTo>
                  <a:cubicBezTo>
                    <a:pt x="6754" y="6814"/>
                    <a:pt x="6804" y="6727"/>
                    <a:pt x="6843" y="6634"/>
                  </a:cubicBezTo>
                  <a:lnTo>
                    <a:pt x="7563" y="4970"/>
                  </a:lnTo>
                  <a:cubicBezTo>
                    <a:pt x="7608" y="4866"/>
                    <a:pt x="7531" y="4751"/>
                    <a:pt x="7420" y="4751"/>
                  </a:cubicBezTo>
                  <a:cubicBezTo>
                    <a:pt x="7415" y="4751"/>
                    <a:pt x="7411" y="4752"/>
                    <a:pt x="7407" y="4752"/>
                  </a:cubicBezTo>
                  <a:lnTo>
                    <a:pt x="7337" y="4757"/>
                  </a:lnTo>
                  <a:lnTo>
                    <a:pt x="7728" y="3981"/>
                  </a:lnTo>
                  <a:cubicBezTo>
                    <a:pt x="7792" y="3853"/>
                    <a:pt x="7753" y="3695"/>
                    <a:pt x="7634" y="3613"/>
                  </a:cubicBezTo>
                  <a:lnTo>
                    <a:pt x="7600" y="3589"/>
                  </a:lnTo>
                  <a:lnTo>
                    <a:pt x="7609" y="3577"/>
                  </a:lnTo>
                  <a:cubicBezTo>
                    <a:pt x="7629" y="3544"/>
                    <a:pt x="7664" y="3527"/>
                    <a:pt x="7700" y="3527"/>
                  </a:cubicBezTo>
                  <a:close/>
                  <a:moveTo>
                    <a:pt x="4405" y="1"/>
                  </a:moveTo>
                  <a:cubicBezTo>
                    <a:pt x="3376" y="1"/>
                    <a:pt x="2350" y="395"/>
                    <a:pt x="1571" y="1174"/>
                  </a:cubicBezTo>
                  <a:cubicBezTo>
                    <a:pt x="104" y="2641"/>
                    <a:pt x="0" y="4988"/>
                    <a:pt x="1333" y="6580"/>
                  </a:cubicBezTo>
                  <a:cubicBezTo>
                    <a:pt x="1363" y="6616"/>
                    <a:pt x="1407" y="6635"/>
                    <a:pt x="1452" y="6635"/>
                  </a:cubicBezTo>
                  <a:cubicBezTo>
                    <a:pt x="1488" y="6635"/>
                    <a:pt x="1524" y="6623"/>
                    <a:pt x="1554" y="6598"/>
                  </a:cubicBezTo>
                  <a:cubicBezTo>
                    <a:pt x="1620" y="6542"/>
                    <a:pt x="1628" y="6444"/>
                    <a:pt x="1572" y="6378"/>
                  </a:cubicBezTo>
                  <a:cubicBezTo>
                    <a:pt x="668" y="5299"/>
                    <a:pt x="454" y="3799"/>
                    <a:pt x="1023" y="2511"/>
                  </a:cubicBezTo>
                  <a:cubicBezTo>
                    <a:pt x="1591" y="1224"/>
                    <a:pt x="2843" y="370"/>
                    <a:pt x="4251" y="314"/>
                  </a:cubicBezTo>
                  <a:cubicBezTo>
                    <a:pt x="4302" y="312"/>
                    <a:pt x="4354" y="311"/>
                    <a:pt x="4405" y="311"/>
                  </a:cubicBezTo>
                  <a:cubicBezTo>
                    <a:pt x="4563" y="311"/>
                    <a:pt x="4721" y="320"/>
                    <a:pt x="4877" y="341"/>
                  </a:cubicBezTo>
                  <a:lnTo>
                    <a:pt x="5090" y="602"/>
                  </a:lnTo>
                  <a:lnTo>
                    <a:pt x="5001" y="809"/>
                  </a:lnTo>
                  <a:lnTo>
                    <a:pt x="4873" y="579"/>
                  </a:lnTo>
                  <a:cubicBezTo>
                    <a:pt x="4846" y="529"/>
                    <a:pt x="4794" y="498"/>
                    <a:pt x="4736" y="498"/>
                  </a:cubicBezTo>
                  <a:lnTo>
                    <a:pt x="4234" y="498"/>
                  </a:lnTo>
                  <a:cubicBezTo>
                    <a:pt x="4176" y="500"/>
                    <a:pt x="4122" y="532"/>
                    <a:pt x="4095" y="583"/>
                  </a:cubicBezTo>
                  <a:lnTo>
                    <a:pt x="3742" y="1256"/>
                  </a:lnTo>
                  <a:cubicBezTo>
                    <a:pt x="3640" y="1451"/>
                    <a:pt x="3769" y="1688"/>
                    <a:pt x="3990" y="1706"/>
                  </a:cubicBezTo>
                  <a:lnTo>
                    <a:pt x="4270" y="1729"/>
                  </a:lnTo>
                  <a:cubicBezTo>
                    <a:pt x="4274" y="1729"/>
                    <a:pt x="4278" y="1729"/>
                    <a:pt x="4282" y="1729"/>
                  </a:cubicBezTo>
                  <a:cubicBezTo>
                    <a:pt x="4334" y="1729"/>
                    <a:pt x="4382" y="1705"/>
                    <a:pt x="4411" y="1663"/>
                  </a:cubicBezTo>
                  <a:lnTo>
                    <a:pt x="4518" y="1510"/>
                  </a:lnTo>
                  <a:lnTo>
                    <a:pt x="4574" y="1583"/>
                  </a:lnTo>
                  <a:lnTo>
                    <a:pt x="4537" y="1852"/>
                  </a:lnTo>
                  <a:lnTo>
                    <a:pt x="4056" y="1924"/>
                  </a:lnTo>
                  <a:cubicBezTo>
                    <a:pt x="4031" y="1928"/>
                    <a:pt x="4006" y="1937"/>
                    <a:pt x="3986" y="1952"/>
                  </a:cubicBezTo>
                  <a:lnTo>
                    <a:pt x="3367" y="2406"/>
                  </a:lnTo>
                  <a:cubicBezTo>
                    <a:pt x="3337" y="2429"/>
                    <a:pt x="3316" y="2460"/>
                    <a:pt x="3308" y="2496"/>
                  </a:cubicBezTo>
                  <a:lnTo>
                    <a:pt x="3240" y="2780"/>
                  </a:lnTo>
                  <a:lnTo>
                    <a:pt x="3030" y="2754"/>
                  </a:lnTo>
                  <a:cubicBezTo>
                    <a:pt x="3019" y="2753"/>
                    <a:pt x="3007" y="2752"/>
                    <a:pt x="2995" y="2752"/>
                  </a:cubicBezTo>
                  <a:cubicBezTo>
                    <a:pt x="2875" y="2752"/>
                    <a:pt x="2765" y="2826"/>
                    <a:pt x="2723" y="2941"/>
                  </a:cubicBezTo>
                  <a:lnTo>
                    <a:pt x="2596" y="3289"/>
                  </a:lnTo>
                  <a:cubicBezTo>
                    <a:pt x="2536" y="3446"/>
                    <a:pt x="2624" y="3620"/>
                    <a:pt x="2787" y="3667"/>
                  </a:cubicBezTo>
                  <a:lnTo>
                    <a:pt x="2791" y="3668"/>
                  </a:lnTo>
                  <a:lnTo>
                    <a:pt x="2787" y="3670"/>
                  </a:lnTo>
                  <a:cubicBezTo>
                    <a:pt x="2639" y="3736"/>
                    <a:pt x="2540" y="3878"/>
                    <a:pt x="2534" y="4040"/>
                  </a:cubicBezTo>
                  <a:lnTo>
                    <a:pt x="2531" y="4117"/>
                  </a:lnTo>
                  <a:lnTo>
                    <a:pt x="2092" y="4619"/>
                  </a:lnTo>
                  <a:cubicBezTo>
                    <a:pt x="2025" y="4697"/>
                    <a:pt x="1987" y="4795"/>
                    <a:pt x="1987" y="4897"/>
                  </a:cubicBezTo>
                  <a:lnTo>
                    <a:pt x="1987" y="5480"/>
                  </a:lnTo>
                  <a:cubicBezTo>
                    <a:pt x="1987" y="5631"/>
                    <a:pt x="2049" y="5774"/>
                    <a:pt x="2157" y="5879"/>
                  </a:cubicBezTo>
                  <a:lnTo>
                    <a:pt x="2575" y="6283"/>
                  </a:lnTo>
                  <a:cubicBezTo>
                    <a:pt x="2667" y="6371"/>
                    <a:pt x="2785" y="6425"/>
                    <a:pt x="2912" y="6436"/>
                  </a:cubicBezTo>
                  <a:lnTo>
                    <a:pt x="4146" y="6542"/>
                  </a:lnTo>
                  <a:lnTo>
                    <a:pt x="4142" y="6581"/>
                  </a:lnTo>
                  <a:cubicBezTo>
                    <a:pt x="4123" y="6732"/>
                    <a:pt x="4187" y="6882"/>
                    <a:pt x="4309" y="6973"/>
                  </a:cubicBezTo>
                  <a:lnTo>
                    <a:pt x="4527" y="7135"/>
                  </a:lnTo>
                  <a:lnTo>
                    <a:pt x="4512" y="7182"/>
                  </a:lnTo>
                  <a:cubicBezTo>
                    <a:pt x="4463" y="7343"/>
                    <a:pt x="4514" y="7518"/>
                    <a:pt x="4642" y="7627"/>
                  </a:cubicBezTo>
                  <a:lnTo>
                    <a:pt x="4705" y="7683"/>
                  </a:lnTo>
                  <a:cubicBezTo>
                    <a:pt x="4655" y="7688"/>
                    <a:pt x="4604" y="7691"/>
                    <a:pt x="4551" y="7693"/>
                  </a:cubicBezTo>
                  <a:cubicBezTo>
                    <a:pt x="4501" y="7695"/>
                    <a:pt x="4450" y="7696"/>
                    <a:pt x="4400" y="7696"/>
                  </a:cubicBezTo>
                  <a:cubicBezTo>
                    <a:pt x="3534" y="7696"/>
                    <a:pt x="2693" y="7392"/>
                    <a:pt x="2027" y="6832"/>
                  </a:cubicBezTo>
                  <a:cubicBezTo>
                    <a:pt x="1998" y="6807"/>
                    <a:pt x="1962" y="6795"/>
                    <a:pt x="1927" y="6795"/>
                  </a:cubicBezTo>
                  <a:cubicBezTo>
                    <a:pt x="1882" y="6795"/>
                    <a:pt x="1838" y="6814"/>
                    <a:pt x="1807" y="6851"/>
                  </a:cubicBezTo>
                  <a:cubicBezTo>
                    <a:pt x="1752" y="6917"/>
                    <a:pt x="1760" y="7016"/>
                    <a:pt x="1826" y="7071"/>
                  </a:cubicBezTo>
                  <a:cubicBezTo>
                    <a:pt x="2546" y="7677"/>
                    <a:pt x="3455" y="8008"/>
                    <a:pt x="4395" y="8008"/>
                  </a:cubicBezTo>
                  <a:cubicBezTo>
                    <a:pt x="4397" y="8008"/>
                    <a:pt x="4399" y="8008"/>
                    <a:pt x="4401" y="8008"/>
                  </a:cubicBezTo>
                  <a:cubicBezTo>
                    <a:pt x="4455" y="8008"/>
                    <a:pt x="4510" y="8008"/>
                    <a:pt x="4565" y="8006"/>
                  </a:cubicBezTo>
                  <a:cubicBezTo>
                    <a:pt x="6091" y="7944"/>
                    <a:pt x="7450" y="7019"/>
                    <a:pt x="8066" y="5622"/>
                  </a:cubicBezTo>
                  <a:cubicBezTo>
                    <a:pt x="8684" y="4223"/>
                    <a:pt x="8453" y="2597"/>
                    <a:pt x="7470" y="1427"/>
                  </a:cubicBezTo>
                  <a:cubicBezTo>
                    <a:pt x="7439" y="1390"/>
                    <a:pt x="7395" y="1372"/>
                    <a:pt x="7350" y="1372"/>
                  </a:cubicBezTo>
                  <a:cubicBezTo>
                    <a:pt x="7314" y="1372"/>
                    <a:pt x="7278" y="1384"/>
                    <a:pt x="7249" y="1408"/>
                  </a:cubicBezTo>
                  <a:cubicBezTo>
                    <a:pt x="7183" y="1465"/>
                    <a:pt x="7175" y="1563"/>
                    <a:pt x="7230" y="1629"/>
                  </a:cubicBezTo>
                  <a:cubicBezTo>
                    <a:pt x="7653" y="2131"/>
                    <a:pt x="7933" y="2735"/>
                    <a:pt x="8042" y="3382"/>
                  </a:cubicBezTo>
                  <a:lnTo>
                    <a:pt x="7995" y="3336"/>
                  </a:lnTo>
                  <a:cubicBezTo>
                    <a:pt x="7912" y="3254"/>
                    <a:pt x="7806" y="3215"/>
                    <a:pt x="7700" y="3215"/>
                  </a:cubicBezTo>
                  <a:cubicBezTo>
                    <a:pt x="7561" y="3215"/>
                    <a:pt x="7424" y="3282"/>
                    <a:pt x="7343" y="3411"/>
                  </a:cubicBezTo>
                  <a:lnTo>
                    <a:pt x="7316" y="3453"/>
                  </a:lnTo>
                  <a:cubicBezTo>
                    <a:pt x="7241" y="3453"/>
                    <a:pt x="7168" y="3480"/>
                    <a:pt x="7115" y="3531"/>
                  </a:cubicBezTo>
                  <a:lnTo>
                    <a:pt x="6909" y="3287"/>
                  </a:lnTo>
                  <a:cubicBezTo>
                    <a:pt x="6877" y="3248"/>
                    <a:pt x="6831" y="3227"/>
                    <a:pt x="6785" y="3227"/>
                  </a:cubicBezTo>
                  <a:cubicBezTo>
                    <a:pt x="6749" y="3227"/>
                    <a:pt x="6713" y="3239"/>
                    <a:pt x="6684" y="3264"/>
                  </a:cubicBezTo>
                  <a:cubicBezTo>
                    <a:pt x="6616" y="3321"/>
                    <a:pt x="6610" y="3423"/>
                    <a:pt x="6669" y="3489"/>
                  </a:cubicBezTo>
                  <a:lnTo>
                    <a:pt x="6984" y="3862"/>
                  </a:lnTo>
                  <a:cubicBezTo>
                    <a:pt x="7015" y="3899"/>
                    <a:pt x="7060" y="3918"/>
                    <a:pt x="7104" y="3918"/>
                  </a:cubicBezTo>
                  <a:cubicBezTo>
                    <a:pt x="7144" y="3918"/>
                    <a:pt x="7183" y="3903"/>
                    <a:pt x="7214" y="3873"/>
                  </a:cubicBezTo>
                  <a:lnTo>
                    <a:pt x="7315" y="3773"/>
                  </a:lnTo>
                  <a:lnTo>
                    <a:pt x="7439" y="3859"/>
                  </a:lnTo>
                  <a:lnTo>
                    <a:pt x="6973" y="4784"/>
                  </a:lnTo>
                  <a:lnTo>
                    <a:pt x="6948" y="4787"/>
                  </a:lnTo>
                  <a:cubicBezTo>
                    <a:pt x="6945" y="4787"/>
                    <a:pt x="6942" y="4787"/>
                    <a:pt x="6939" y="4787"/>
                  </a:cubicBezTo>
                  <a:cubicBezTo>
                    <a:pt x="6907" y="4787"/>
                    <a:pt x="6876" y="4773"/>
                    <a:pt x="6856" y="4747"/>
                  </a:cubicBezTo>
                  <a:lnTo>
                    <a:pt x="6236" y="3991"/>
                  </a:lnTo>
                  <a:cubicBezTo>
                    <a:pt x="6204" y="3954"/>
                    <a:pt x="6160" y="3934"/>
                    <a:pt x="6115" y="3934"/>
                  </a:cubicBezTo>
                  <a:cubicBezTo>
                    <a:pt x="6079" y="3934"/>
                    <a:pt x="6044" y="3946"/>
                    <a:pt x="6015" y="3970"/>
                  </a:cubicBezTo>
                  <a:cubicBezTo>
                    <a:pt x="5947" y="4025"/>
                    <a:pt x="5938" y="4123"/>
                    <a:pt x="5993" y="4189"/>
                  </a:cubicBezTo>
                  <a:lnTo>
                    <a:pt x="6614" y="4946"/>
                  </a:lnTo>
                  <a:cubicBezTo>
                    <a:pt x="6694" y="5045"/>
                    <a:pt x="6814" y="5100"/>
                    <a:pt x="6941" y="5100"/>
                  </a:cubicBezTo>
                  <a:cubicBezTo>
                    <a:pt x="6951" y="5100"/>
                    <a:pt x="6961" y="5100"/>
                    <a:pt x="6970" y="5099"/>
                  </a:cubicBezTo>
                  <a:lnTo>
                    <a:pt x="7172" y="5084"/>
                  </a:lnTo>
                  <a:lnTo>
                    <a:pt x="7172" y="5084"/>
                  </a:lnTo>
                  <a:lnTo>
                    <a:pt x="6556" y="6510"/>
                  </a:lnTo>
                  <a:cubicBezTo>
                    <a:pt x="6511" y="6614"/>
                    <a:pt x="6451" y="6711"/>
                    <a:pt x="6380" y="6797"/>
                  </a:cubicBezTo>
                  <a:lnTo>
                    <a:pt x="5887" y="7385"/>
                  </a:lnTo>
                  <a:cubicBezTo>
                    <a:pt x="5639" y="7494"/>
                    <a:pt x="5382" y="7575"/>
                    <a:pt x="5117" y="7626"/>
                  </a:cubicBezTo>
                  <a:lnTo>
                    <a:pt x="4846" y="7390"/>
                  </a:lnTo>
                  <a:cubicBezTo>
                    <a:pt x="4813" y="7364"/>
                    <a:pt x="4799" y="7318"/>
                    <a:pt x="4813" y="7276"/>
                  </a:cubicBezTo>
                  <a:lnTo>
                    <a:pt x="4860" y="7123"/>
                  </a:lnTo>
                  <a:cubicBezTo>
                    <a:pt x="4879" y="7059"/>
                    <a:pt x="4857" y="6991"/>
                    <a:pt x="4803" y="6950"/>
                  </a:cubicBezTo>
                  <a:lnTo>
                    <a:pt x="4496" y="6721"/>
                  </a:lnTo>
                  <a:cubicBezTo>
                    <a:pt x="4465" y="6699"/>
                    <a:pt x="4448" y="6659"/>
                    <a:pt x="4453" y="6620"/>
                  </a:cubicBezTo>
                  <a:lnTo>
                    <a:pt x="4479" y="6421"/>
                  </a:lnTo>
                  <a:cubicBezTo>
                    <a:pt x="4490" y="6332"/>
                    <a:pt x="4425" y="6253"/>
                    <a:pt x="4336" y="6245"/>
                  </a:cubicBezTo>
                  <a:lnTo>
                    <a:pt x="2940" y="6125"/>
                  </a:lnTo>
                  <a:cubicBezTo>
                    <a:pt x="2885" y="6120"/>
                    <a:pt x="2832" y="6095"/>
                    <a:pt x="2793" y="6058"/>
                  </a:cubicBezTo>
                  <a:lnTo>
                    <a:pt x="2375" y="5654"/>
                  </a:lnTo>
                  <a:cubicBezTo>
                    <a:pt x="2328" y="5608"/>
                    <a:pt x="2301" y="5545"/>
                    <a:pt x="2301" y="5480"/>
                  </a:cubicBezTo>
                  <a:lnTo>
                    <a:pt x="2301" y="4899"/>
                  </a:lnTo>
                  <a:cubicBezTo>
                    <a:pt x="2301" y="4872"/>
                    <a:pt x="2310" y="4846"/>
                    <a:pt x="2328" y="4827"/>
                  </a:cubicBezTo>
                  <a:lnTo>
                    <a:pt x="2804" y="4282"/>
                  </a:lnTo>
                  <a:cubicBezTo>
                    <a:pt x="2828" y="4255"/>
                    <a:pt x="2842" y="4222"/>
                    <a:pt x="2843" y="4185"/>
                  </a:cubicBezTo>
                  <a:lnTo>
                    <a:pt x="2847" y="4053"/>
                  </a:lnTo>
                  <a:cubicBezTo>
                    <a:pt x="2849" y="4012"/>
                    <a:pt x="2874" y="3974"/>
                    <a:pt x="2912" y="3958"/>
                  </a:cubicBezTo>
                  <a:lnTo>
                    <a:pt x="3285" y="3794"/>
                  </a:lnTo>
                  <a:lnTo>
                    <a:pt x="3985" y="3777"/>
                  </a:lnTo>
                  <a:cubicBezTo>
                    <a:pt x="3986" y="3777"/>
                    <a:pt x="3986" y="3777"/>
                    <a:pt x="3987" y="3777"/>
                  </a:cubicBezTo>
                  <a:cubicBezTo>
                    <a:pt x="4002" y="3777"/>
                    <a:pt x="4015" y="3789"/>
                    <a:pt x="4017" y="3804"/>
                  </a:cubicBezTo>
                  <a:cubicBezTo>
                    <a:pt x="4037" y="3932"/>
                    <a:pt x="4127" y="4037"/>
                    <a:pt x="4249" y="4078"/>
                  </a:cubicBezTo>
                  <a:lnTo>
                    <a:pt x="4749" y="4244"/>
                  </a:lnTo>
                  <a:cubicBezTo>
                    <a:pt x="4779" y="4254"/>
                    <a:pt x="4808" y="4259"/>
                    <a:pt x="4837" y="4259"/>
                  </a:cubicBezTo>
                  <a:cubicBezTo>
                    <a:pt x="4998" y="4259"/>
                    <a:pt x="5134" y="4117"/>
                    <a:pt x="5111" y="3946"/>
                  </a:cubicBezTo>
                  <a:lnTo>
                    <a:pt x="5740" y="3894"/>
                  </a:lnTo>
                  <a:cubicBezTo>
                    <a:pt x="5992" y="3874"/>
                    <a:pt x="6170" y="3639"/>
                    <a:pt x="6121" y="3391"/>
                  </a:cubicBezTo>
                  <a:lnTo>
                    <a:pt x="6102" y="3304"/>
                  </a:lnTo>
                  <a:cubicBezTo>
                    <a:pt x="6076" y="3167"/>
                    <a:pt x="5958" y="3071"/>
                    <a:pt x="5822" y="3071"/>
                  </a:cubicBezTo>
                  <a:cubicBezTo>
                    <a:pt x="5813" y="3071"/>
                    <a:pt x="5804" y="3071"/>
                    <a:pt x="5795" y="3072"/>
                  </a:cubicBezTo>
                  <a:lnTo>
                    <a:pt x="5466" y="3099"/>
                  </a:lnTo>
                  <a:lnTo>
                    <a:pt x="5416" y="3044"/>
                  </a:lnTo>
                  <a:lnTo>
                    <a:pt x="5851" y="2609"/>
                  </a:lnTo>
                  <a:cubicBezTo>
                    <a:pt x="5908" y="2547"/>
                    <a:pt x="5907" y="2450"/>
                    <a:pt x="5846" y="2391"/>
                  </a:cubicBezTo>
                  <a:cubicBezTo>
                    <a:pt x="5816" y="2360"/>
                    <a:pt x="5776" y="2344"/>
                    <a:pt x="5736" y="2344"/>
                  </a:cubicBezTo>
                  <a:cubicBezTo>
                    <a:pt x="5697" y="2344"/>
                    <a:pt x="5659" y="2359"/>
                    <a:pt x="5628" y="2387"/>
                  </a:cubicBezTo>
                  <a:lnTo>
                    <a:pt x="5103" y="2913"/>
                  </a:lnTo>
                  <a:lnTo>
                    <a:pt x="4927" y="2987"/>
                  </a:lnTo>
                  <a:lnTo>
                    <a:pt x="4434" y="2612"/>
                  </a:lnTo>
                  <a:cubicBezTo>
                    <a:pt x="4407" y="2591"/>
                    <a:pt x="4374" y="2580"/>
                    <a:pt x="4340" y="2580"/>
                  </a:cubicBezTo>
                  <a:cubicBezTo>
                    <a:pt x="4324" y="2580"/>
                    <a:pt x="4307" y="2582"/>
                    <a:pt x="4292" y="2587"/>
                  </a:cubicBezTo>
                  <a:lnTo>
                    <a:pt x="3608" y="2805"/>
                  </a:lnTo>
                  <a:cubicBezTo>
                    <a:pt x="3589" y="2812"/>
                    <a:pt x="3569" y="2820"/>
                    <a:pt x="3551" y="2828"/>
                  </a:cubicBezTo>
                  <a:lnTo>
                    <a:pt x="3600" y="2624"/>
                  </a:lnTo>
                  <a:lnTo>
                    <a:pt x="4141" y="2228"/>
                  </a:lnTo>
                  <a:lnTo>
                    <a:pt x="4700" y="2145"/>
                  </a:lnTo>
                  <a:cubicBezTo>
                    <a:pt x="4768" y="2135"/>
                    <a:pt x="4822" y="2081"/>
                    <a:pt x="4831" y="2013"/>
                  </a:cubicBezTo>
                  <a:lnTo>
                    <a:pt x="4895" y="1562"/>
                  </a:lnTo>
                  <a:cubicBezTo>
                    <a:pt x="4901" y="1519"/>
                    <a:pt x="4889" y="1475"/>
                    <a:pt x="4864" y="1442"/>
                  </a:cubicBezTo>
                  <a:lnTo>
                    <a:pt x="4634" y="1152"/>
                  </a:lnTo>
                  <a:cubicBezTo>
                    <a:pt x="4602" y="1113"/>
                    <a:pt x="4557" y="1093"/>
                    <a:pt x="4511" y="1093"/>
                  </a:cubicBezTo>
                  <a:cubicBezTo>
                    <a:pt x="4462" y="1093"/>
                    <a:pt x="4414" y="1115"/>
                    <a:pt x="4383" y="1159"/>
                  </a:cubicBezTo>
                  <a:lnTo>
                    <a:pt x="4207" y="1410"/>
                  </a:lnTo>
                  <a:lnTo>
                    <a:pt x="4024" y="1395"/>
                  </a:lnTo>
                  <a:lnTo>
                    <a:pt x="4329" y="813"/>
                  </a:lnTo>
                  <a:lnTo>
                    <a:pt x="4644" y="813"/>
                  </a:lnTo>
                  <a:lnTo>
                    <a:pt x="4883" y="1243"/>
                  </a:lnTo>
                  <a:cubicBezTo>
                    <a:pt x="4913" y="1296"/>
                    <a:pt x="4966" y="1323"/>
                    <a:pt x="5019" y="1323"/>
                  </a:cubicBezTo>
                  <a:cubicBezTo>
                    <a:pt x="5078" y="1323"/>
                    <a:pt x="5136" y="1291"/>
                    <a:pt x="5164" y="1228"/>
                  </a:cubicBezTo>
                  <a:lnTo>
                    <a:pt x="5383" y="712"/>
                  </a:lnTo>
                  <a:cubicBezTo>
                    <a:pt x="5422" y="622"/>
                    <a:pt x="5412" y="517"/>
                    <a:pt x="5356" y="436"/>
                  </a:cubicBezTo>
                  <a:lnTo>
                    <a:pt x="5356" y="436"/>
                  </a:lnTo>
                  <a:cubicBezTo>
                    <a:pt x="5879" y="575"/>
                    <a:pt x="6363" y="828"/>
                    <a:pt x="6777" y="1177"/>
                  </a:cubicBezTo>
                  <a:cubicBezTo>
                    <a:pt x="6806" y="1201"/>
                    <a:pt x="6842" y="1213"/>
                    <a:pt x="6877" y="1213"/>
                  </a:cubicBezTo>
                  <a:cubicBezTo>
                    <a:pt x="6921" y="1213"/>
                    <a:pt x="6965" y="1194"/>
                    <a:pt x="6996" y="1158"/>
                  </a:cubicBezTo>
                  <a:cubicBezTo>
                    <a:pt x="7053" y="1092"/>
                    <a:pt x="7045" y="992"/>
                    <a:pt x="6979" y="937"/>
                  </a:cubicBezTo>
                  <a:cubicBezTo>
                    <a:pt x="6231" y="310"/>
                    <a:pt x="5317" y="1"/>
                    <a:pt x="44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" name="Google Shape;363;p59">
            <a:extLst>
              <a:ext uri="{FF2B5EF4-FFF2-40B4-BE49-F238E27FC236}">
                <a16:creationId xmlns:a16="http://schemas.microsoft.com/office/drawing/2014/main" id="{3C2FCF37-6A80-000F-1147-D5E20F182748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98174" y="16619"/>
            <a:ext cx="3459426" cy="5206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Conclusion</a:t>
            </a:r>
            <a:endParaRPr sz="2400"/>
          </a:p>
        </p:txBody>
      </p:sp>
      <p:sp>
        <p:nvSpPr>
          <p:cNvPr id="7" name="Google Shape;363;p59">
            <a:extLst>
              <a:ext uri="{FF2B5EF4-FFF2-40B4-BE49-F238E27FC236}">
                <a16:creationId xmlns:a16="http://schemas.microsoft.com/office/drawing/2014/main" id="{0B686128-534B-16EC-65CD-43EFE2CE313A}"/>
              </a:ext>
            </a:extLst>
          </p:cNvPr>
          <p:cNvSpPr txBox="1">
            <a:spLocks/>
          </p:cNvSpPr>
          <p:nvPr/>
        </p:nvSpPr>
        <p:spPr>
          <a:xfrm>
            <a:off x="219025" y="459813"/>
            <a:ext cx="5267377" cy="359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erif Display"/>
              <a:buNone/>
              <a:defRPr sz="18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>
                <a:solidFill>
                  <a:srgbClr val="0070C0"/>
                </a:solidFill>
              </a:rPr>
              <a:t>Suggestions:</a:t>
            </a:r>
            <a:endParaRPr lang="en-SG">
              <a:solidFill>
                <a:srgbClr val="0070C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84AD79-25FC-68D3-12BA-6279593CB06B}"/>
              </a:ext>
            </a:extLst>
          </p:cNvPr>
          <p:cNvSpPr txBox="1"/>
          <p:nvPr/>
        </p:nvSpPr>
        <p:spPr>
          <a:xfrm>
            <a:off x="219025" y="859722"/>
            <a:ext cx="8636740" cy="4259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lnSpc>
                <a:spcPct val="150000"/>
              </a:lnSpc>
              <a:buFont typeface="+mj-lt"/>
              <a:buAutoNum type="arabicPeriod" startAt="3"/>
            </a:pPr>
            <a:r>
              <a:rPr lang="en-US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To maximize sales, we should </a:t>
            </a:r>
            <a:r>
              <a:rPr lang="en-US" b="1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focus on targeted promotions during the holiday season</a:t>
            </a:r>
            <a:r>
              <a:rPr lang="en-US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, especially in </a:t>
            </a:r>
            <a:r>
              <a:rPr lang="en-US" b="1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November and December</a:t>
            </a:r>
            <a:r>
              <a:rPr lang="en-US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. Additionally, offering discounts at the end of the month and emphasizing marketing efforts between the </a:t>
            </a:r>
            <a:r>
              <a:rPr lang="en-US" b="1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10th and 20th </a:t>
            </a:r>
            <a:r>
              <a:rPr lang="en-US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can help boost sales. Some of the actions such as </a:t>
            </a:r>
            <a:r>
              <a:rPr lang="en-US" b="1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implementing customer loyalty programs </a:t>
            </a:r>
            <a:r>
              <a:rPr lang="en-US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and </a:t>
            </a:r>
            <a:r>
              <a:rPr lang="en-US" b="1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maintaining adequate stock levels </a:t>
            </a:r>
            <a:r>
              <a:rPr lang="en-US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of popular products in health and wellness, home goods, and travel categories during Quarter 4 will also enhance overall profitability. </a:t>
            </a:r>
          </a:p>
          <a:p>
            <a:pPr marL="342900" lvl="0" indent="-342900">
              <a:lnSpc>
                <a:spcPct val="150000"/>
              </a:lnSpc>
              <a:buFont typeface="+mj-lt"/>
              <a:buAutoNum type="arabicPeriod" startAt="3"/>
            </a:pPr>
            <a:endParaRPr lang="en-US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342900" lvl="0" indent="-342900">
              <a:lnSpc>
                <a:spcPct val="150000"/>
              </a:lnSpc>
              <a:buFont typeface="+mj-lt"/>
              <a:buAutoNum type="arabicPeriod" startAt="3"/>
            </a:pPr>
            <a:r>
              <a:rPr lang="en-US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Our customers mainly fall within the </a:t>
            </a:r>
            <a:r>
              <a:rPr lang="en-US" b="1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low-middle</a:t>
            </a:r>
            <a:r>
              <a:rPr lang="en-US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</a:t>
            </a:r>
            <a:r>
              <a:rPr lang="en-US" b="1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income range</a:t>
            </a:r>
            <a:r>
              <a:rPr lang="en-US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, with the </a:t>
            </a:r>
            <a:r>
              <a:rPr lang="en-US" b="1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Bronze </a:t>
            </a:r>
            <a:r>
              <a:rPr lang="en-US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membership tier being the most popular and revenue-generating option. To optimize our business strategy, we should focus on </a:t>
            </a:r>
            <a:r>
              <a:rPr lang="en-US" b="1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enhancing sales </a:t>
            </a:r>
            <a:r>
              <a:rPr lang="en-US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and </a:t>
            </a:r>
            <a:r>
              <a:rPr lang="en-US" b="1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expanding product offerings </a:t>
            </a:r>
            <a:r>
              <a:rPr lang="en-US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specifically to this specific customer group. Some of the recommendations are: Introducing </a:t>
            </a:r>
            <a:r>
              <a:rPr lang="en-US" b="1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exclusive benefits or discounts </a:t>
            </a:r>
            <a:r>
              <a:rPr lang="en-US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for Bronze members, developing targeted </a:t>
            </a:r>
            <a:r>
              <a:rPr lang="en-US" b="1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marketing campaigns </a:t>
            </a:r>
            <a:r>
              <a:rPr lang="en-US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that satisfy the needs of this group, enhancing the </a:t>
            </a:r>
            <a:r>
              <a:rPr lang="en-US" b="1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Bronze membership loyalty program </a:t>
            </a:r>
            <a:r>
              <a:rPr lang="en-US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to reward frequent purchasers and encourage repeat business,…</a:t>
            </a:r>
          </a:p>
        </p:txBody>
      </p:sp>
    </p:spTree>
    <p:extLst>
      <p:ext uri="{BB962C8B-B14F-4D97-AF65-F5344CB8AC3E}">
        <p14:creationId xmlns:p14="http://schemas.microsoft.com/office/powerpoint/2010/main" val="1190401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52"/>
          <p:cNvSpPr/>
          <p:nvPr/>
        </p:nvSpPr>
        <p:spPr>
          <a:xfrm>
            <a:off x="762749" y="2571750"/>
            <a:ext cx="7618500" cy="4869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</a:endParaRPr>
          </a:p>
        </p:txBody>
      </p:sp>
      <p:sp>
        <p:nvSpPr>
          <p:cNvPr id="280" name="Google Shape;280;p52"/>
          <p:cNvSpPr txBox="1">
            <a:spLocks noGrp="1"/>
          </p:cNvSpPr>
          <p:nvPr>
            <p:ph type="ctrTitle" idx="2"/>
          </p:nvPr>
        </p:nvSpPr>
        <p:spPr>
          <a:xfrm>
            <a:off x="1263162" y="2415456"/>
            <a:ext cx="1569537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Overview</a:t>
            </a:r>
            <a:endParaRPr sz="1400"/>
          </a:p>
        </p:txBody>
      </p:sp>
      <p:sp>
        <p:nvSpPr>
          <p:cNvPr id="282" name="Google Shape;282;p52">
            <a:hlinkClick r:id="rId3" action="ppaction://hlinksldjump"/>
          </p:cNvPr>
          <p:cNvSpPr txBox="1">
            <a:spLocks noGrp="1"/>
          </p:cNvSpPr>
          <p:nvPr>
            <p:ph type="title" idx="3"/>
          </p:nvPr>
        </p:nvSpPr>
        <p:spPr>
          <a:xfrm>
            <a:off x="929673" y="1902760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83" name="Google Shape;283;p52"/>
          <p:cNvSpPr txBox="1">
            <a:spLocks noGrp="1"/>
          </p:cNvSpPr>
          <p:nvPr>
            <p:ph type="ctrTitle" idx="4"/>
          </p:nvPr>
        </p:nvSpPr>
        <p:spPr>
          <a:xfrm>
            <a:off x="4113548" y="2426549"/>
            <a:ext cx="934499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Analysis</a:t>
            </a:r>
            <a:endParaRPr sz="1400"/>
          </a:p>
        </p:txBody>
      </p:sp>
      <p:sp>
        <p:nvSpPr>
          <p:cNvPr id="285" name="Google Shape;285;p52">
            <a:hlinkClick r:id="rId4" action="ppaction://hlinksldjump"/>
          </p:cNvPr>
          <p:cNvSpPr txBox="1">
            <a:spLocks noGrp="1"/>
          </p:cNvSpPr>
          <p:nvPr>
            <p:ph type="title" idx="6"/>
          </p:nvPr>
        </p:nvSpPr>
        <p:spPr>
          <a:xfrm>
            <a:off x="4085178" y="1902760"/>
            <a:ext cx="934499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86" name="Google Shape;286;p52"/>
          <p:cNvSpPr txBox="1">
            <a:spLocks noGrp="1"/>
          </p:cNvSpPr>
          <p:nvPr>
            <p:ph type="ctrTitle" idx="7"/>
          </p:nvPr>
        </p:nvSpPr>
        <p:spPr>
          <a:xfrm>
            <a:off x="6300526" y="2415470"/>
            <a:ext cx="1089484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Conclusion</a:t>
            </a:r>
            <a:endParaRPr sz="1400"/>
          </a:p>
        </p:txBody>
      </p:sp>
      <p:sp>
        <p:nvSpPr>
          <p:cNvPr id="288" name="Google Shape;288;p52">
            <a:hlinkClick r:id="" action="ppaction://noaction"/>
          </p:cNvPr>
          <p:cNvSpPr txBox="1">
            <a:spLocks noGrp="1"/>
          </p:cNvSpPr>
          <p:nvPr>
            <p:ph type="title" idx="9"/>
          </p:nvPr>
        </p:nvSpPr>
        <p:spPr>
          <a:xfrm>
            <a:off x="5564054" y="1899893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98" name="Google Shape;298;p52"/>
          <p:cNvSpPr txBox="1">
            <a:spLocks noGrp="1"/>
          </p:cNvSpPr>
          <p:nvPr>
            <p:ph type="ctrTitle"/>
          </p:nvPr>
        </p:nvSpPr>
        <p:spPr>
          <a:xfrm>
            <a:off x="365018" y="334750"/>
            <a:ext cx="3211402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Table of contents</a:t>
            </a:r>
            <a:endParaRPr sz="2800"/>
          </a:p>
        </p:txBody>
      </p:sp>
      <p:sp>
        <p:nvSpPr>
          <p:cNvPr id="27" name="Google Shape;265;p50">
            <a:extLst>
              <a:ext uri="{FF2B5EF4-FFF2-40B4-BE49-F238E27FC236}">
                <a16:creationId xmlns:a16="http://schemas.microsoft.com/office/drawing/2014/main" id="{04630A8D-8E04-D0C0-40C5-DF4129A53275}"/>
              </a:ext>
            </a:extLst>
          </p:cNvPr>
          <p:cNvSpPr/>
          <p:nvPr/>
        </p:nvSpPr>
        <p:spPr>
          <a:xfrm flipH="1">
            <a:off x="6032022" y="4617806"/>
            <a:ext cx="3111978" cy="312002"/>
          </a:xfrm>
          <a:prstGeom prst="rect">
            <a:avLst/>
          </a:prstGeom>
          <a:solidFill>
            <a:schemeClr val="tx2">
              <a:lumMod val="85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51"/>
          <p:cNvSpPr txBox="1">
            <a:spLocks noGrp="1"/>
          </p:cNvSpPr>
          <p:nvPr>
            <p:ph type="title"/>
          </p:nvPr>
        </p:nvSpPr>
        <p:spPr>
          <a:xfrm>
            <a:off x="2144400" y="1898625"/>
            <a:ext cx="4855200" cy="163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0">
                <a:solidFill>
                  <a:schemeClr val="dk1"/>
                </a:solidFill>
              </a:rPr>
              <a:t>Thank you!</a:t>
            </a:r>
            <a:endParaRPr sz="90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6"/>
          <p:cNvSpPr/>
          <p:nvPr/>
        </p:nvSpPr>
        <p:spPr>
          <a:xfrm>
            <a:off x="2522400" y="780150"/>
            <a:ext cx="4099200" cy="35832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CCCCCC"/>
              </a:solidFill>
            </a:endParaRPr>
          </a:p>
        </p:txBody>
      </p:sp>
      <p:sp>
        <p:nvSpPr>
          <p:cNvPr id="338" name="Google Shape;338;p56"/>
          <p:cNvSpPr txBox="1">
            <a:spLocks noGrp="1"/>
          </p:cNvSpPr>
          <p:nvPr>
            <p:ph type="ctrTitle"/>
          </p:nvPr>
        </p:nvSpPr>
        <p:spPr>
          <a:xfrm flipH="1">
            <a:off x="3546865" y="952375"/>
            <a:ext cx="2954400" cy="19212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Overview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39" name="Google Shape;339;p56"/>
          <p:cNvSpPr txBox="1">
            <a:spLocks noGrp="1"/>
          </p:cNvSpPr>
          <p:nvPr>
            <p:ph type="title" idx="2"/>
          </p:nvPr>
        </p:nvSpPr>
        <p:spPr>
          <a:xfrm flipH="1">
            <a:off x="410163" y="1760550"/>
            <a:ext cx="2954400" cy="16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01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3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/>
                                        <p:tgtEl>
                                          <p:spTgt spid="3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57"/>
          <p:cNvSpPr txBox="1">
            <a:spLocks noGrp="1"/>
          </p:cNvSpPr>
          <p:nvPr>
            <p:ph type="ctrTitle"/>
          </p:nvPr>
        </p:nvSpPr>
        <p:spPr>
          <a:xfrm>
            <a:off x="139148" y="224687"/>
            <a:ext cx="1413425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Maven Market</a:t>
            </a:r>
            <a:endParaRPr sz="2400"/>
          </a:p>
        </p:txBody>
      </p:sp>
      <p:sp>
        <p:nvSpPr>
          <p:cNvPr id="345" name="Google Shape;345;p57"/>
          <p:cNvSpPr/>
          <p:nvPr/>
        </p:nvSpPr>
        <p:spPr>
          <a:xfrm flipH="1">
            <a:off x="2829000" y="0"/>
            <a:ext cx="6315000" cy="4298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p57"/>
          <p:cNvSpPr txBox="1"/>
          <p:nvPr/>
        </p:nvSpPr>
        <p:spPr>
          <a:xfrm>
            <a:off x="139147" y="1377770"/>
            <a:ext cx="2729138" cy="28962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Maven Market is a worldwide supermarket chain, operating hundreds of stores throughout the United States, Mexico, and Canada.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The chain comprises various store types, including Deluxe Supermarkets, Gourmet Supermarkets,,… which offer a diverse range of products such as food, beverages, dairy, snacks, and more.</a:t>
            </a:r>
            <a:endParaRPr lang="en-SG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cxnSp>
        <p:nvCxnSpPr>
          <p:cNvPr id="348" name="Google Shape;348;p57"/>
          <p:cNvCxnSpPr/>
          <p:nvPr/>
        </p:nvCxnSpPr>
        <p:spPr>
          <a:xfrm>
            <a:off x="1024150" y="4286225"/>
            <a:ext cx="2004900" cy="0"/>
          </a:xfrm>
          <a:prstGeom prst="straightConnector1">
            <a:avLst/>
          </a:prstGeom>
          <a:noFill/>
          <a:ln w="9525" cap="flat" cmpd="sng">
            <a:solidFill>
              <a:srgbClr val="3D4658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030" name="Picture 6" descr="10 Best Markets in Cardiff - Where to Go Shopping like a Local in Cardiff?  – Go Guides">
            <a:extLst>
              <a:ext uri="{FF2B5EF4-FFF2-40B4-BE49-F238E27FC236}">
                <a16:creationId xmlns:a16="http://schemas.microsoft.com/office/drawing/2014/main" id="{D55F5703-8A87-AA68-CA1D-DE44ABA942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8644" y="-1"/>
            <a:ext cx="6295355" cy="4298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MAVEN MARKET ANALYSIS DASHBOARD">
            <a:extLst>
              <a:ext uri="{FF2B5EF4-FFF2-40B4-BE49-F238E27FC236}">
                <a16:creationId xmlns:a16="http://schemas.microsoft.com/office/drawing/2014/main" id="{F11AD268-23D4-619E-9181-D5FA451006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000" y="0"/>
            <a:ext cx="2090870" cy="1170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2153A1D-6444-3C84-FD8E-DCF276A252CB}"/>
              </a:ext>
            </a:extLst>
          </p:cNvPr>
          <p:cNvSpPr txBox="1"/>
          <p:nvPr/>
        </p:nvSpPr>
        <p:spPr>
          <a:xfrm>
            <a:off x="139148" y="1170887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u="sng">
                <a:solidFill>
                  <a:schemeClr val="l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 Light"/>
              </a:rPr>
              <a:t>Context: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57"/>
          <p:cNvSpPr txBox="1">
            <a:spLocks noGrp="1"/>
          </p:cNvSpPr>
          <p:nvPr>
            <p:ph type="ctrTitle"/>
          </p:nvPr>
        </p:nvSpPr>
        <p:spPr>
          <a:xfrm>
            <a:off x="139148" y="224687"/>
            <a:ext cx="1413425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Maven Market</a:t>
            </a:r>
            <a:endParaRPr sz="2400"/>
          </a:p>
        </p:txBody>
      </p:sp>
      <p:sp>
        <p:nvSpPr>
          <p:cNvPr id="345" name="Google Shape;345;p57"/>
          <p:cNvSpPr/>
          <p:nvPr/>
        </p:nvSpPr>
        <p:spPr>
          <a:xfrm flipH="1">
            <a:off x="2829000" y="0"/>
            <a:ext cx="6315000" cy="4298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p57"/>
          <p:cNvSpPr txBox="1"/>
          <p:nvPr/>
        </p:nvSpPr>
        <p:spPr>
          <a:xfrm>
            <a:off x="139148" y="1159017"/>
            <a:ext cx="2889902" cy="2520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u="sng">
                <a:solidFill>
                  <a:schemeClr val="l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 Light"/>
              </a:rPr>
              <a:t>Business goal: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Analyzing:</a:t>
            </a:r>
          </a:p>
          <a:p>
            <a:pPr marL="171450" lvl="0" indent="-1714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Business overview</a:t>
            </a:r>
          </a:p>
          <a:p>
            <a:pPr marL="171450" lvl="0" indent="-1714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Customer demographics &amp; behaviors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lvl="0" rtl="0">
              <a:spcBef>
                <a:spcPts val="0"/>
              </a:spcBef>
              <a:spcAft>
                <a:spcPts val="0"/>
              </a:spcAft>
            </a:pPr>
            <a:r>
              <a:rPr lang="en-US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Giving 2 – 3 suggestions.</a:t>
            </a: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SG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cxnSp>
        <p:nvCxnSpPr>
          <p:cNvPr id="348" name="Google Shape;348;p57"/>
          <p:cNvCxnSpPr/>
          <p:nvPr/>
        </p:nvCxnSpPr>
        <p:spPr>
          <a:xfrm>
            <a:off x="1024150" y="4286225"/>
            <a:ext cx="2004900" cy="0"/>
          </a:xfrm>
          <a:prstGeom prst="straightConnector1">
            <a:avLst/>
          </a:prstGeom>
          <a:noFill/>
          <a:ln w="9525" cap="flat" cmpd="sng">
            <a:solidFill>
              <a:srgbClr val="3D4658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030" name="Picture 6" descr="10 Best Markets in Cardiff - Where to Go Shopping like a Local in Cardiff?  – Go Guides">
            <a:extLst>
              <a:ext uri="{FF2B5EF4-FFF2-40B4-BE49-F238E27FC236}">
                <a16:creationId xmlns:a16="http://schemas.microsoft.com/office/drawing/2014/main" id="{D55F5703-8A87-AA68-CA1D-DE44ABA942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8644" y="-1"/>
            <a:ext cx="6295355" cy="4298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MAVEN MARKET ANALYSIS DASHBOARD">
            <a:extLst>
              <a:ext uri="{FF2B5EF4-FFF2-40B4-BE49-F238E27FC236}">
                <a16:creationId xmlns:a16="http://schemas.microsoft.com/office/drawing/2014/main" id="{F11AD268-23D4-619E-9181-D5FA451006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000" y="0"/>
            <a:ext cx="2090870" cy="1170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87112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64"/>
          <p:cNvSpPr/>
          <p:nvPr/>
        </p:nvSpPr>
        <p:spPr>
          <a:xfrm>
            <a:off x="2522400" y="753125"/>
            <a:ext cx="4099200" cy="35832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B7B7B7"/>
              </a:solidFill>
            </a:endParaRPr>
          </a:p>
        </p:txBody>
      </p:sp>
      <p:sp>
        <p:nvSpPr>
          <p:cNvPr id="583" name="Google Shape;583;p64"/>
          <p:cNvSpPr txBox="1">
            <a:spLocks noGrp="1"/>
          </p:cNvSpPr>
          <p:nvPr>
            <p:ph type="ctrTitle"/>
          </p:nvPr>
        </p:nvSpPr>
        <p:spPr>
          <a:xfrm flipH="1">
            <a:off x="2522400" y="1184743"/>
            <a:ext cx="2823900" cy="162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84" name="Google Shape;584;p64"/>
          <p:cNvSpPr txBox="1">
            <a:spLocks noGrp="1"/>
          </p:cNvSpPr>
          <p:nvPr>
            <p:ph type="title" idx="2"/>
          </p:nvPr>
        </p:nvSpPr>
        <p:spPr>
          <a:xfrm flipH="1">
            <a:off x="5536569" y="1644073"/>
            <a:ext cx="2333700" cy="16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02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5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/>
                                        <p:tgtEl>
                                          <p:spTgt spid="5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59"/>
          <p:cNvSpPr txBox="1"/>
          <p:nvPr/>
        </p:nvSpPr>
        <p:spPr>
          <a:xfrm>
            <a:off x="1118705" y="3183611"/>
            <a:ext cx="6906589" cy="1368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50000"/>
              </a:lnSpc>
            </a:pPr>
            <a:r>
              <a:rPr lang="en-US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Based on the statistics, in 2018, the business activity has </a:t>
            </a:r>
            <a:r>
              <a:rPr lang="en-US" b="1">
                <a:solidFill>
                  <a:srgbClr val="00B0F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increased rapidly </a:t>
            </a:r>
            <a:r>
              <a:rPr lang="en-US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with a </a:t>
            </a:r>
            <a:r>
              <a:rPr lang="en-US" b="1">
                <a:solidFill>
                  <a:srgbClr val="00B0F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doubling</a:t>
            </a:r>
            <a:r>
              <a:rPr lang="en-US" b="1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</a:t>
            </a:r>
            <a:r>
              <a:rPr lang="en-US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of both </a:t>
            </a:r>
            <a:r>
              <a:rPr lang="en-US" b="1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Total Transactions </a:t>
            </a:r>
            <a:r>
              <a:rPr lang="en-US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and</a:t>
            </a:r>
            <a:r>
              <a:rPr lang="en-US" b="1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Revenue </a:t>
            </a:r>
            <a:r>
              <a:rPr lang="en-US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(with a growth rate of +110.6% and 112.18%, respectively). However, it is worth noting that the </a:t>
            </a:r>
            <a:r>
              <a:rPr lang="en-US" b="1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Total Returns </a:t>
            </a:r>
            <a:r>
              <a:rPr lang="en-US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have also </a:t>
            </a:r>
            <a:r>
              <a:rPr lang="en-US" b="1">
                <a:solidFill>
                  <a:srgbClr val="00B0F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doubled</a:t>
            </a:r>
            <a:r>
              <a:rPr lang="en-US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compared to last year.</a:t>
            </a:r>
            <a:endParaRPr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grpSp>
        <p:nvGrpSpPr>
          <p:cNvPr id="387" name="Google Shape;387;p59"/>
          <p:cNvGrpSpPr/>
          <p:nvPr/>
        </p:nvGrpSpPr>
        <p:grpSpPr>
          <a:xfrm>
            <a:off x="3936713" y="846425"/>
            <a:ext cx="256546" cy="232745"/>
            <a:chOff x="3936713" y="846425"/>
            <a:chExt cx="256546" cy="232745"/>
          </a:xfrm>
        </p:grpSpPr>
        <p:sp>
          <p:nvSpPr>
            <p:cNvPr id="388" name="Google Shape;388;p59"/>
            <p:cNvSpPr/>
            <p:nvPr/>
          </p:nvSpPr>
          <p:spPr>
            <a:xfrm>
              <a:off x="3970308" y="911019"/>
              <a:ext cx="222950" cy="168151"/>
            </a:xfrm>
            <a:custGeom>
              <a:avLst/>
              <a:gdLst/>
              <a:ahLst/>
              <a:cxnLst/>
              <a:rect l="l" t="t" r="r" b="b"/>
              <a:pathLst>
                <a:path w="10240" h="7724" extrusionOk="0">
                  <a:moveTo>
                    <a:pt x="9122" y="1"/>
                  </a:moveTo>
                  <a:cubicBezTo>
                    <a:pt x="9099" y="1"/>
                    <a:pt x="9076" y="6"/>
                    <a:pt x="9055" y="16"/>
                  </a:cubicBezTo>
                  <a:cubicBezTo>
                    <a:pt x="8978" y="52"/>
                    <a:pt x="8944" y="144"/>
                    <a:pt x="8979" y="222"/>
                  </a:cubicBezTo>
                  <a:cubicBezTo>
                    <a:pt x="9899" y="2164"/>
                    <a:pt x="9484" y="4477"/>
                    <a:pt x="7945" y="5978"/>
                  </a:cubicBezTo>
                  <a:cubicBezTo>
                    <a:pt x="6983" y="6918"/>
                    <a:pt x="5714" y="7410"/>
                    <a:pt x="4428" y="7410"/>
                  </a:cubicBezTo>
                  <a:cubicBezTo>
                    <a:pt x="3659" y="7410"/>
                    <a:pt x="2885" y="7234"/>
                    <a:pt x="2167" y="6873"/>
                  </a:cubicBezTo>
                  <a:cubicBezTo>
                    <a:pt x="1574" y="6572"/>
                    <a:pt x="1047" y="6160"/>
                    <a:pt x="614" y="5656"/>
                  </a:cubicBezTo>
                  <a:lnTo>
                    <a:pt x="614" y="5656"/>
                  </a:lnTo>
                  <a:lnTo>
                    <a:pt x="1232" y="5862"/>
                  </a:lnTo>
                  <a:cubicBezTo>
                    <a:pt x="1247" y="5867"/>
                    <a:pt x="1262" y="5869"/>
                    <a:pt x="1277" y="5869"/>
                  </a:cubicBezTo>
                  <a:cubicBezTo>
                    <a:pt x="1343" y="5869"/>
                    <a:pt x="1404" y="5827"/>
                    <a:pt x="1426" y="5763"/>
                  </a:cubicBezTo>
                  <a:cubicBezTo>
                    <a:pt x="1453" y="5682"/>
                    <a:pt x="1411" y="5594"/>
                    <a:pt x="1331" y="5565"/>
                  </a:cubicBezTo>
                  <a:lnTo>
                    <a:pt x="220" y="5195"/>
                  </a:lnTo>
                  <a:cubicBezTo>
                    <a:pt x="203" y="5189"/>
                    <a:pt x="186" y="5187"/>
                    <a:pt x="170" y="5187"/>
                  </a:cubicBezTo>
                  <a:cubicBezTo>
                    <a:pt x="78" y="5187"/>
                    <a:pt x="0" y="5268"/>
                    <a:pt x="15" y="5366"/>
                  </a:cubicBezTo>
                  <a:lnTo>
                    <a:pt x="200" y="6663"/>
                  </a:lnTo>
                  <a:cubicBezTo>
                    <a:pt x="211" y="6740"/>
                    <a:pt x="277" y="6798"/>
                    <a:pt x="355" y="6798"/>
                  </a:cubicBezTo>
                  <a:cubicBezTo>
                    <a:pt x="363" y="6798"/>
                    <a:pt x="369" y="6797"/>
                    <a:pt x="377" y="6795"/>
                  </a:cubicBezTo>
                  <a:cubicBezTo>
                    <a:pt x="462" y="6783"/>
                    <a:pt x="523" y="6704"/>
                    <a:pt x="509" y="6619"/>
                  </a:cubicBezTo>
                  <a:lnTo>
                    <a:pt x="407" y="5895"/>
                  </a:lnTo>
                  <a:lnTo>
                    <a:pt x="407" y="5895"/>
                  </a:lnTo>
                  <a:cubicBezTo>
                    <a:pt x="861" y="6414"/>
                    <a:pt x="1410" y="6841"/>
                    <a:pt x="2025" y="7153"/>
                  </a:cubicBezTo>
                  <a:cubicBezTo>
                    <a:pt x="2788" y="7537"/>
                    <a:pt x="3611" y="7724"/>
                    <a:pt x="4428" y="7724"/>
                  </a:cubicBezTo>
                  <a:cubicBezTo>
                    <a:pt x="5794" y="7724"/>
                    <a:pt x="7142" y="7201"/>
                    <a:pt x="8165" y="6203"/>
                  </a:cubicBezTo>
                  <a:cubicBezTo>
                    <a:pt x="9798" y="4608"/>
                    <a:pt x="10239" y="2152"/>
                    <a:pt x="9262" y="89"/>
                  </a:cubicBezTo>
                  <a:lnTo>
                    <a:pt x="9262" y="87"/>
                  </a:lnTo>
                  <a:cubicBezTo>
                    <a:pt x="9235" y="32"/>
                    <a:pt x="9180" y="1"/>
                    <a:pt x="91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59"/>
            <p:cNvSpPr/>
            <p:nvPr/>
          </p:nvSpPr>
          <p:spPr>
            <a:xfrm>
              <a:off x="3936713" y="846425"/>
              <a:ext cx="226565" cy="168217"/>
            </a:xfrm>
            <a:custGeom>
              <a:avLst/>
              <a:gdLst/>
              <a:ahLst/>
              <a:cxnLst/>
              <a:rect l="l" t="t" r="r" b="b"/>
              <a:pathLst>
                <a:path w="10406" h="7727" extrusionOk="0">
                  <a:moveTo>
                    <a:pt x="5972" y="1"/>
                  </a:moveTo>
                  <a:cubicBezTo>
                    <a:pt x="4961" y="1"/>
                    <a:pt x="3942" y="287"/>
                    <a:pt x="3043" y="876"/>
                  </a:cubicBezTo>
                  <a:cubicBezTo>
                    <a:pt x="811" y="2340"/>
                    <a:pt x="1" y="5226"/>
                    <a:pt x="1144" y="7637"/>
                  </a:cubicBezTo>
                  <a:cubicBezTo>
                    <a:pt x="1171" y="7692"/>
                    <a:pt x="1226" y="7727"/>
                    <a:pt x="1285" y="7727"/>
                  </a:cubicBezTo>
                  <a:cubicBezTo>
                    <a:pt x="1309" y="7727"/>
                    <a:pt x="1332" y="7721"/>
                    <a:pt x="1352" y="7711"/>
                  </a:cubicBezTo>
                  <a:cubicBezTo>
                    <a:pt x="1432" y="7674"/>
                    <a:pt x="1464" y="7581"/>
                    <a:pt x="1428" y="7502"/>
                  </a:cubicBezTo>
                  <a:cubicBezTo>
                    <a:pt x="347" y="5226"/>
                    <a:pt x="1118" y="2500"/>
                    <a:pt x="3232" y="1125"/>
                  </a:cubicBezTo>
                  <a:cubicBezTo>
                    <a:pt x="4074" y="578"/>
                    <a:pt x="5026" y="313"/>
                    <a:pt x="5971" y="313"/>
                  </a:cubicBezTo>
                  <a:cubicBezTo>
                    <a:pt x="7396" y="313"/>
                    <a:pt x="8804" y="917"/>
                    <a:pt x="9791" y="2068"/>
                  </a:cubicBezTo>
                  <a:lnTo>
                    <a:pt x="9175" y="1862"/>
                  </a:lnTo>
                  <a:cubicBezTo>
                    <a:pt x="9159" y="1856"/>
                    <a:pt x="9142" y="1854"/>
                    <a:pt x="9126" y="1854"/>
                  </a:cubicBezTo>
                  <a:cubicBezTo>
                    <a:pt x="9060" y="1854"/>
                    <a:pt x="8999" y="1895"/>
                    <a:pt x="8977" y="1961"/>
                  </a:cubicBezTo>
                  <a:cubicBezTo>
                    <a:pt x="8949" y="2043"/>
                    <a:pt x="8993" y="2131"/>
                    <a:pt x="9075" y="2159"/>
                  </a:cubicBezTo>
                  <a:lnTo>
                    <a:pt x="10187" y="2529"/>
                  </a:lnTo>
                  <a:cubicBezTo>
                    <a:pt x="10204" y="2535"/>
                    <a:pt x="10221" y="2537"/>
                    <a:pt x="10237" y="2537"/>
                  </a:cubicBezTo>
                  <a:cubicBezTo>
                    <a:pt x="10328" y="2537"/>
                    <a:pt x="10405" y="2457"/>
                    <a:pt x="10392" y="2358"/>
                  </a:cubicBezTo>
                  <a:lnTo>
                    <a:pt x="10206" y="1062"/>
                  </a:lnTo>
                  <a:cubicBezTo>
                    <a:pt x="10195" y="983"/>
                    <a:pt x="10128" y="927"/>
                    <a:pt x="10052" y="927"/>
                  </a:cubicBezTo>
                  <a:cubicBezTo>
                    <a:pt x="10044" y="927"/>
                    <a:pt x="10037" y="928"/>
                    <a:pt x="10030" y="929"/>
                  </a:cubicBezTo>
                  <a:cubicBezTo>
                    <a:pt x="9943" y="941"/>
                    <a:pt x="9884" y="1020"/>
                    <a:pt x="9896" y="1105"/>
                  </a:cubicBezTo>
                  <a:lnTo>
                    <a:pt x="10000" y="1829"/>
                  </a:lnTo>
                  <a:cubicBezTo>
                    <a:pt x="8951" y="629"/>
                    <a:pt x="7470" y="1"/>
                    <a:pt x="59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59"/>
            <p:cNvSpPr/>
            <p:nvPr/>
          </p:nvSpPr>
          <p:spPr>
            <a:xfrm>
              <a:off x="4037477" y="908101"/>
              <a:ext cx="10908" cy="18069"/>
            </a:xfrm>
            <a:custGeom>
              <a:avLst/>
              <a:gdLst/>
              <a:ahLst/>
              <a:cxnLst/>
              <a:rect l="l" t="t" r="r" b="b"/>
              <a:pathLst>
                <a:path w="501" h="830" extrusionOk="0">
                  <a:moveTo>
                    <a:pt x="335" y="1"/>
                  </a:moveTo>
                  <a:cubicBezTo>
                    <a:pt x="247" y="2"/>
                    <a:pt x="179" y="73"/>
                    <a:pt x="180" y="159"/>
                  </a:cubicBezTo>
                  <a:lnTo>
                    <a:pt x="185" y="448"/>
                  </a:lnTo>
                  <a:lnTo>
                    <a:pt x="68" y="558"/>
                  </a:lnTo>
                  <a:cubicBezTo>
                    <a:pt x="4" y="617"/>
                    <a:pt x="1" y="718"/>
                    <a:pt x="61" y="781"/>
                  </a:cubicBezTo>
                  <a:cubicBezTo>
                    <a:pt x="92" y="814"/>
                    <a:pt x="133" y="830"/>
                    <a:pt x="174" y="830"/>
                  </a:cubicBezTo>
                  <a:cubicBezTo>
                    <a:pt x="214" y="830"/>
                    <a:pt x="254" y="815"/>
                    <a:pt x="285" y="785"/>
                  </a:cubicBezTo>
                  <a:lnTo>
                    <a:pt x="451" y="628"/>
                  </a:lnTo>
                  <a:cubicBezTo>
                    <a:pt x="481" y="597"/>
                    <a:pt x="500" y="555"/>
                    <a:pt x="499" y="511"/>
                  </a:cubicBezTo>
                  <a:lnTo>
                    <a:pt x="494" y="155"/>
                  </a:lnTo>
                  <a:cubicBezTo>
                    <a:pt x="492" y="69"/>
                    <a:pt x="422" y="1"/>
                    <a:pt x="3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59"/>
            <p:cNvSpPr/>
            <p:nvPr/>
          </p:nvSpPr>
          <p:spPr>
            <a:xfrm>
              <a:off x="3970961" y="875641"/>
              <a:ext cx="189094" cy="174356"/>
            </a:xfrm>
            <a:custGeom>
              <a:avLst/>
              <a:gdLst/>
              <a:ahLst/>
              <a:cxnLst/>
              <a:rect l="l" t="t" r="r" b="b"/>
              <a:pathLst>
                <a:path w="8685" h="8009" extrusionOk="0">
                  <a:moveTo>
                    <a:pt x="3011" y="3067"/>
                  </a:moveTo>
                  <a:lnTo>
                    <a:pt x="3224" y="3092"/>
                  </a:lnTo>
                  <a:cubicBezTo>
                    <a:pt x="3237" y="3094"/>
                    <a:pt x="3249" y="3094"/>
                    <a:pt x="3262" y="3094"/>
                  </a:cubicBezTo>
                  <a:cubicBezTo>
                    <a:pt x="3284" y="3094"/>
                    <a:pt x="3306" y="3092"/>
                    <a:pt x="3328" y="3087"/>
                  </a:cubicBezTo>
                  <a:lnTo>
                    <a:pt x="3328" y="3087"/>
                  </a:lnTo>
                  <a:lnTo>
                    <a:pt x="3164" y="3449"/>
                  </a:lnTo>
                  <a:lnTo>
                    <a:pt x="2897" y="3374"/>
                  </a:lnTo>
                  <a:lnTo>
                    <a:pt x="3011" y="3067"/>
                  </a:lnTo>
                  <a:close/>
                  <a:moveTo>
                    <a:pt x="4056" y="2991"/>
                  </a:moveTo>
                  <a:lnTo>
                    <a:pt x="4366" y="3371"/>
                  </a:lnTo>
                  <a:lnTo>
                    <a:pt x="4329" y="3476"/>
                  </a:lnTo>
                  <a:cubicBezTo>
                    <a:pt x="4302" y="3558"/>
                    <a:pt x="4347" y="3647"/>
                    <a:pt x="4428" y="3675"/>
                  </a:cubicBezTo>
                  <a:cubicBezTo>
                    <a:pt x="4445" y="3680"/>
                    <a:pt x="4461" y="3683"/>
                    <a:pt x="4479" y="3683"/>
                  </a:cubicBezTo>
                  <a:cubicBezTo>
                    <a:pt x="4546" y="3683"/>
                    <a:pt x="4605" y="3640"/>
                    <a:pt x="4627" y="3577"/>
                  </a:cubicBezTo>
                  <a:lnTo>
                    <a:pt x="4667" y="3458"/>
                  </a:lnTo>
                  <a:cubicBezTo>
                    <a:pt x="4700" y="3364"/>
                    <a:pt x="4681" y="3260"/>
                    <a:pt x="4616" y="3184"/>
                  </a:cubicBezTo>
                  <a:lnTo>
                    <a:pt x="4533" y="3081"/>
                  </a:lnTo>
                  <a:lnTo>
                    <a:pt x="4809" y="3291"/>
                  </a:lnTo>
                  <a:cubicBezTo>
                    <a:pt x="4836" y="3313"/>
                    <a:pt x="4869" y="3324"/>
                    <a:pt x="4903" y="3324"/>
                  </a:cubicBezTo>
                  <a:cubicBezTo>
                    <a:pt x="4923" y="3324"/>
                    <a:pt x="4944" y="3320"/>
                    <a:pt x="4963" y="3312"/>
                  </a:cubicBezTo>
                  <a:lnTo>
                    <a:pt x="5161" y="3228"/>
                  </a:lnTo>
                  <a:lnTo>
                    <a:pt x="5284" y="3365"/>
                  </a:lnTo>
                  <a:cubicBezTo>
                    <a:pt x="5313" y="3400"/>
                    <a:pt x="5356" y="3418"/>
                    <a:pt x="5400" y="3418"/>
                  </a:cubicBezTo>
                  <a:cubicBezTo>
                    <a:pt x="5404" y="3418"/>
                    <a:pt x="5409" y="3418"/>
                    <a:pt x="5413" y="3418"/>
                  </a:cubicBezTo>
                  <a:lnTo>
                    <a:pt x="5799" y="3386"/>
                  </a:lnTo>
                  <a:lnTo>
                    <a:pt x="5813" y="3453"/>
                  </a:lnTo>
                  <a:cubicBezTo>
                    <a:pt x="5826" y="3516"/>
                    <a:pt x="5781" y="3577"/>
                    <a:pt x="5715" y="3582"/>
                  </a:cubicBezTo>
                  <a:lnTo>
                    <a:pt x="5044" y="3636"/>
                  </a:lnTo>
                  <a:cubicBezTo>
                    <a:pt x="4895" y="3647"/>
                    <a:pt x="4782" y="3777"/>
                    <a:pt x="4790" y="3927"/>
                  </a:cubicBezTo>
                  <a:lnTo>
                    <a:pt x="4348" y="3779"/>
                  </a:lnTo>
                  <a:cubicBezTo>
                    <a:pt x="4336" y="3776"/>
                    <a:pt x="4328" y="3765"/>
                    <a:pt x="4327" y="3753"/>
                  </a:cubicBezTo>
                  <a:cubicBezTo>
                    <a:pt x="4298" y="3586"/>
                    <a:pt x="4154" y="3464"/>
                    <a:pt x="3985" y="3462"/>
                  </a:cubicBezTo>
                  <a:lnTo>
                    <a:pt x="3977" y="3462"/>
                  </a:lnTo>
                  <a:lnTo>
                    <a:pt x="3495" y="3474"/>
                  </a:lnTo>
                  <a:lnTo>
                    <a:pt x="3637" y="3162"/>
                  </a:lnTo>
                  <a:cubicBezTo>
                    <a:pt x="3650" y="3134"/>
                    <a:pt x="3674" y="3112"/>
                    <a:pt x="3703" y="3103"/>
                  </a:cubicBezTo>
                  <a:lnTo>
                    <a:pt x="4056" y="2991"/>
                  </a:lnTo>
                  <a:close/>
                  <a:moveTo>
                    <a:pt x="7700" y="3527"/>
                  </a:moveTo>
                  <a:cubicBezTo>
                    <a:pt x="7728" y="3527"/>
                    <a:pt x="7755" y="3537"/>
                    <a:pt x="7777" y="3558"/>
                  </a:cubicBezTo>
                  <a:lnTo>
                    <a:pt x="8093" y="3868"/>
                  </a:lnTo>
                  <a:cubicBezTo>
                    <a:pt x="8096" y="3963"/>
                    <a:pt x="8096" y="4059"/>
                    <a:pt x="8092" y="4154"/>
                  </a:cubicBezTo>
                  <a:cubicBezTo>
                    <a:pt x="8047" y="5227"/>
                    <a:pt x="7539" y="6229"/>
                    <a:pt x="6696" y="6896"/>
                  </a:cubicBezTo>
                  <a:cubicBezTo>
                    <a:pt x="6754" y="6814"/>
                    <a:pt x="6804" y="6727"/>
                    <a:pt x="6843" y="6634"/>
                  </a:cubicBezTo>
                  <a:lnTo>
                    <a:pt x="7563" y="4970"/>
                  </a:lnTo>
                  <a:cubicBezTo>
                    <a:pt x="7608" y="4866"/>
                    <a:pt x="7531" y="4751"/>
                    <a:pt x="7420" y="4751"/>
                  </a:cubicBezTo>
                  <a:cubicBezTo>
                    <a:pt x="7415" y="4751"/>
                    <a:pt x="7411" y="4752"/>
                    <a:pt x="7407" y="4752"/>
                  </a:cubicBezTo>
                  <a:lnTo>
                    <a:pt x="7337" y="4757"/>
                  </a:lnTo>
                  <a:lnTo>
                    <a:pt x="7728" y="3981"/>
                  </a:lnTo>
                  <a:cubicBezTo>
                    <a:pt x="7792" y="3853"/>
                    <a:pt x="7753" y="3695"/>
                    <a:pt x="7634" y="3613"/>
                  </a:cubicBezTo>
                  <a:lnTo>
                    <a:pt x="7600" y="3589"/>
                  </a:lnTo>
                  <a:lnTo>
                    <a:pt x="7609" y="3577"/>
                  </a:lnTo>
                  <a:cubicBezTo>
                    <a:pt x="7629" y="3544"/>
                    <a:pt x="7664" y="3527"/>
                    <a:pt x="7700" y="3527"/>
                  </a:cubicBezTo>
                  <a:close/>
                  <a:moveTo>
                    <a:pt x="4405" y="1"/>
                  </a:moveTo>
                  <a:cubicBezTo>
                    <a:pt x="3376" y="1"/>
                    <a:pt x="2350" y="395"/>
                    <a:pt x="1571" y="1174"/>
                  </a:cubicBezTo>
                  <a:cubicBezTo>
                    <a:pt x="104" y="2641"/>
                    <a:pt x="0" y="4988"/>
                    <a:pt x="1333" y="6580"/>
                  </a:cubicBezTo>
                  <a:cubicBezTo>
                    <a:pt x="1363" y="6616"/>
                    <a:pt x="1407" y="6635"/>
                    <a:pt x="1452" y="6635"/>
                  </a:cubicBezTo>
                  <a:cubicBezTo>
                    <a:pt x="1488" y="6635"/>
                    <a:pt x="1524" y="6623"/>
                    <a:pt x="1554" y="6598"/>
                  </a:cubicBezTo>
                  <a:cubicBezTo>
                    <a:pt x="1620" y="6542"/>
                    <a:pt x="1628" y="6444"/>
                    <a:pt x="1572" y="6378"/>
                  </a:cubicBezTo>
                  <a:cubicBezTo>
                    <a:pt x="668" y="5299"/>
                    <a:pt x="454" y="3799"/>
                    <a:pt x="1023" y="2511"/>
                  </a:cubicBezTo>
                  <a:cubicBezTo>
                    <a:pt x="1591" y="1224"/>
                    <a:pt x="2843" y="370"/>
                    <a:pt x="4251" y="314"/>
                  </a:cubicBezTo>
                  <a:cubicBezTo>
                    <a:pt x="4302" y="312"/>
                    <a:pt x="4354" y="311"/>
                    <a:pt x="4405" y="311"/>
                  </a:cubicBezTo>
                  <a:cubicBezTo>
                    <a:pt x="4563" y="311"/>
                    <a:pt x="4721" y="320"/>
                    <a:pt x="4877" y="341"/>
                  </a:cubicBezTo>
                  <a:lnTo>
                    <a:pt x="5090" y="602"/>
                  </a:lnTo>
                  <a:lnTo>
                    <a:pt x="5001" y="809"/>
                  </a:lnTo>
                  <a:lnTo>
                    <a:pt x="4873" y="579"/>
                  </a:lnTo>
                  <a:cubicBezTo>
                    <a:pt x="4846" y="529"/>
                    <a:pt x="4794" y="498"/>
                    <a:pt x="4736" y="498"/>
                  </a:cubicBezTo>
                  <a:lnTo>
                    <a:pt x="4234" y="498"/>
                  </a:lnTo>
                  <a:cubicBezTo>
                    <a:pt x="4176" y="500"/>
                    <a:pt x="4122" y="532"/>
                    <a:pt x="4095" y="583"/>
                  </a:cubicBezTo>
                  <a:lnTo>
                    <a:pt x="3742" y="1256"/>
                  </a:lnTo>
                  <a:cubicBezTo>
                    <a:pt x="3640" y="1451"/>
                    <a:pt x="3769" y="1688"/>
                    <a:pt x="3990" y="1706"/>
                  </a:cubicBezTo>
                  <a:lnTo>
                    <a:pt x="4270" y="1729"/>
                  </a:lnTo>
                  <a:cubicBezTo>
                    <a:pt x="4274" y="1729"/>
                    <a:pt x="4278" y="1729"/>
                    <a:pt x="4282" y="1729"/>
                  </a:cubicBezTo>
                  <a:cubicBezTo>
                    <a:pt x="4334" y="1729"/>
                    <a:pt x="4382" y="1705"/>
                    <a:pt x="4411" y="1663"/>
                  </a:cubicBezTo>
                  <a:lnTo>
                    <a:pt x="4518" y="1510"/>
                  </a:lnTo>
                  <a:lnTo>
                    <a:pt x="4574" y="1583"/>
                  </a:lnTo>
                  <a:lnTo>
                    <a:pt x="4537" y="1852"/>
                  </a:lnTo>
                  <a:lnTo>
                    <a:pt x="4056" y="1924"/>
                  </a:lnTo>
                  <a:cubicBezTo>
                    <a:pt x="4031" y="1928"/>
                    <a:pt x="4006" y="1937"/>
                    <a:pt x="3986" y="1952"/>
                  </a:cubicBezTo>
                  <a:lnTo>
                    <a:pt x="3367" y="2406"/>
                  </a:lnTo>
                  <a:cubicBezTo>
                    <a:pt x="3337" y="2429"/>
                    <a:pt x="3316" y="2460"/>
                    <a:pt x="3308" y="2496"/>
                  </a:cubicBezTo>
                  <a:lnTo>
                    <a:pt x="3240" y="2780"/>
                  </a:lnTo>
                  <a:lnTo>
                    <a:pt x="3030" y="2754"/>
                  </a:lnTo>
                  <a:cubicBezTo>
                    <a:pt x="3019" y="2753"/>
                    <a:pt x="3007" y="2752"/>
                    <a:pt x="2995" y="2752"/>
                  </a:cubicBezTo>
                  <a:cubicBezTo>
                    <a:pt x="2875" y="2752"/>
                    <a:pt x="2765" y="2826"/>
                    <a:pt x="2723" y="2941"/>
                  </a:cubicBezTo>
                  <a:lnTo>
                    <a:pt x="2596" y="3289"/>
                  </a:lnTo>
                  <a:cubicBezTo>
                    <a:pt x="2536" y="3446"/>
                    <a:pt x="2624" y="3620"/>
                    <a:pt x="2787" y="3667"/>
                  </a:cubicBezTo>
                  <a:lnTo>
                    <a:pt x="2791" y="3668"/>
                  </a:lnTo>
                  <a:lnTo>
                    <a:pt x="2787" y="3670"/>
                  </a:lnTo>
                  <a:cubicBezTo>
                    <a:pt x="2639" y="3736"/>
                    <a:pt x="2540" y="3878"/>
                    <a:pt x="2534" y="4040"/>
                  </a:cubicBezTo>
                  <a:lnTo>
                    <a:pt x="2531" y="4117"/>
                  </a:lnTo>
                  <a:lnTo>
                    <a:pt x="2092" y="4619"/>
                  </a:lnTo>
                  <a:cubicBezTo>
                    <a:pt x="2025" y="4697"/>
                    <a:pt x="1987" y="4795"/>
                    <a:pt x="1987" y="4897"/>
                  </a:cubicBezTo>
                  <a:lnTo>
                    <a:pt x="1987" y="5480"/>
                  </a:lnTo>
                  <a:cubicBezTo>
                    <a:pt x="1987" y="5631"/>
                    <a:pt x="2049" y="5774"/>
                    <a:pt x="2157" y="5879"/>
                  </a:cubicBezTo>
                  <a:lnTo>
                    <a:pt x="2575" y="6283"/>
                  </a:lnTo>
                  <a:cubicBezTo>
                    <a:pt x="2667" y="6371"/>
                    <a:pt x="2785" y="6425"/>
                    <a:pt x="2912" y="6436"/>
                  </a:cubicBezTo>
                  <a:lnTo>
                    <a:pt x="4146" y="6542"/>
                  </a:lnTo>
                  <a:lnTo>
                    <a:pt x="4142" y="6581"/>
                  </a:lnTo>
                  <a:cubicBezTo>
                    <a:pt x="4123" y="6732"/>
                    <a:pt x="4187" y="6882"/>
                    <a:pt x="4309" y="6973"/>
                  </a:cubicBezTo>
                  <a:lnTo>
                    <a:pt x="4527" y="7135"/>
                  </a:lnTo>
                  <a:lnTo>
                    <a:pt x="4512" y="7182"/>
                  </a:lnTo>
                  <a:cubicBezTo>
                    <a:pt x="4463" y="7343"/>
                    <a:pt x="4514" y="7518"/>
                    <a:pt x="4642" y="7627"/>
                  </a:cubicBezTo>
                  <a:lnTo>
                    <a:pt x="4705" y="7683"/>
                  </a:lnTo>
                  <a:cubicBezTo>
                    <a:pt x="4655" y="7688"/>
                    <a:pt x="4604" y="7691"/>
                    <a:pt x="4551" y="7693"/>
                  </a:cubicBezTo>
                  <a:cubicBezTo>
                    <a:pt x="4501" y="7695"/>
                    <a:pt x="4450" y="7696"/>
                    <a:pt x="4400" y="7696"/>
                  </a:cubicBezTo>
                  <a:cubicBezTo>
                    <a:pt x="3534" y="7696"/>
                    <a:pt x="2693" y="7392"/>
                    <a:pt x="2027" y="6832"/>
                  </a:cubicBezTo>
                  <a:cubicBezTo>
                    <a:pt x="1998" y="6807"/>
                    <a:pt x="1962" y="6795"/>
                    <a:pt x="1927" y="6795"/>
                  </a:cubicBezTo>
                  <a:cubicBezTo>
                    <a:pt x="1882" y="6795"/>
                    <a:pt x="1838" y="6814"/>
                    <a:pt x="1807" y="6851"/>
                  </a:cubicBezTo>
                  <a:cubicBezTo>
                    <a:pt x="1752" y="6917"/>
                    <a:pt x="1760" y="7016"/>
                    <a:pt x="1826" y="7071"/>
                  </a:cubicBezTo>
                  <a:cubicBezTo>
                    <a:pt x="2546" y="7677"/>
                    <a:pt x="3455" y="8008"/>
                    <a:pt x="4395" y="8008"/>
                  </a:cubicBezTo>
                  <a:cubicBezTo>
                    <a:pt x="4397" y="8008"/>
                    <a:pt x="4399" y="8008"/>
                    <a:pt x="4401" y="8008"/>
                  </a:cubicBezTo>
                  <a:cubicBezTo>
                    <a:pt x="4455" y="8008"/>
                    <a:pt x="4510" y="8008"/>
                    <a:pt x="4565" y="8006"/>
                  </a:cubicBezTo>
                  <a:cubicBezTo>
                    <a:pt x="6091" y="7944"/>
                    <a:pt x="7450" y="7019"/>
                    <a:pt x="8066" y="5622"/>
                  </a:cubicBezTo>
                  <a:cubicBezTo>
                    <a:pt x="8684" y="4223"/>
                    <a:pt x="8453" y="2597"/>
                    <a:pt x="7470" y="1427"/>
                  </a:cubicBezTo>
                  <a:cubicBezTo>
                    <a:pt x="7439" y="1390"/>
                    <a:pt x="7395" y="1372"/>
                    <a:pt x="7350" y="1372"/>
                  </a:cubicBezTo>
                  <a:cubicBezTo>
                    <a:pt x="7314" y="1372"/>
                    <a:pt x="7278" y="1384"/>
                    <a:pt x="7249" y="1408"/>
                  </a:cubicBezTo>
                  <a:cubicBezTo>
                    <a:pt x="7183" y="1465"/>
                    <a:pt x="7175" y="1563"/>
                    <a:pt x="7230" y="1629"/>
                  </a:cubicBezTo>
                  <a:cubicBezTo>
                    <a:pt x="7653" y="2131"/>
                    <a:pt x="7933" y="2735"/>
                    <a:pt x="8042" y="3382"/>
                  </a:cubicBezTo>
                  <a:lnTo>
                    <a:pt x="7995" y="3336"/>
                  </a:lnTo>
                  <a:cubicBezTo>
                    <a:pt x="7912" y="3254"/>
                    <a:pt x="7806" y="3215"/>
                    <a:pt x="7700" y="3215"/>
                  </a:cubicBezTo>
                  <a:cubicBezTo>
                    <a:pt x="7561" y="3215"/>
                    <a:pt x="7424" y="3282"/>
                    <a:pt x="7343" y="3411"/>
                  </a:cubicBezTo>
                  <a:lnTo>
                    <a:pt x="7316" y="3453"/>
                  </a:lnTo>
                  <a:cubicBezTo>
                    <a:pt x="7241" y="3453"/>
                    <a:pt x="7168" y="3480"/>
                    <a:pt x="7115" y="3531"/>
                  </a:cubicBezTo>
                  <a:lnTo>
                    <a:pt x="6909" y="3287"/>
                  </a:lnTo>
                  <a:cubicBezTo>
                    <a:pt x="6877" y="3248"/>
                    <a:pt x="6831" y="3227"/>
                    <a:pt x="6785" y="3227"/>
                  </a:cubicBezTo>
                  <a:cubicBezTo>
                    <a:pt x="6749" y="3227"/>
                    <a:pt x="6713" y="3239"/>
                    <a:pt x="6684" y="3264"/>
                  </a:cubicBezTo>
                  <a:cubicBezTo>
                    <a:pt x="6616" y="3321"/>
                    <a:pt x="6610" y="3423"/>
                    <a:pt x="6669" y="3489"/>
                  </a:cubicBezTo>
                  <a:lnTo>
                    <a:pt x="6984" y="3862"/>
                  </a:lnTo>
                  <a:cubicBezTo>
                    <a:pt x="7015" y="3899"/>
                    <a:pt x="7060" y="3918"/>
                    <a:pt x="7104" y="3918"/>
                  </a:cubicBezTo>
                  <a:cubicBezTo>
                    <a:pt x="7144" y="3918"/>
                    <a:pt x="7183" y="3903"/>
                    <a:pt x="7214" y="3873"/>
                  </a:cubicBezTo>
                  <a:lnTo>
                    <a:pt x="7315" y="3773"/>
                  </a:lnTo>
                  <a:lnTo>
                    <a:pt x="7439" y="3859"/>
                  </a:lnTo>
                  <a:lnTo>
                    <a:pt x="6973" y="4784"/>
                  </a:lnTo>
                  <a:lnTo>
                    <a:pt x="6948" y="4787"/>
                  </a:lnTo>
                  <a:cubicBezTo>
                    <a:pt x="6945" y="4787"/>
                    <a:pt x="6942" y="4787"/>
                    <a:pt x="6939" y="4787"/>
                  </a:cubicBezTo>
                  <a:cubicBezTo>
                    <a:pt x="6907" y="4787"/>
                    <a:pt x="6876" y="4773"/>
                    <a:pt x="6856" y="4747"/>
                  </a:cubicBezTo>
                  <a:lnTo>
                    <a:pt x="6236" y="3991"/>
                  </a:lnTo>
                  <a:cubicBezTo>
                    <a:pt x="6204" y="3954"/>
                    <a:pt x="6160" y="3934"/>
                    <a:pt x="6115" y="3934"/>
                  </a:cubicBezTo>
                  <a:cubicBezTo>
                    <a:pt x="6079" y="3934"/>
                    <a:pt x="6044" y="3946"/>
                    <a:pt x="6015" y="3970"/>
                  </a:cubicBezTo>
                  <a:cubicBezTo>
                    <a:pt x="5947" y="4025"/>
                    <a:pt x="5938" y="4123"/>
                    <a:pt x="5993" y="4189"/>
                  </a:cubicBezTo>
                  <a:lnTo>
                    <a:pt x="6614" y="4946"/>
                  </a:lnTo>
                  <a:cubicBezTo>
                    <a:pt x="6694" y="5045"/>
                    <a:pt x="6814" y="5100"/>
                    <a:pt x="6941" y="5100"/>
                  </a:cubicBezTo>
                  <a:cubicBezTo>
                    <a:pt x="6951" y="5100"/>
                    <a:pt x="6961" y="5100"/>
                    <a:pt x="6970" y="5099"/>
                  </a:cubicBezTo>
                  <a:lnTo>
                    <a:pt x="7172" y="5084"/>
                  </a:lnTo>
                  <a:lnTo>
                    <a:pt x="7172" y="5084"/>
                  </a:lnTo>
                  <a:lnTo>
                    <a:pt x="6556" y="6510"/>
                  </a:lnTo>
                  <a:cubicBezTo>
                    <a:pt x="6511" y="6614"/>
                    <a:pt x="6451" y="6711"/>
                    <a:pt x="6380" y="6797"/>
                  </a:cubicBezTo>
                  <a:lnTo>
                    <a:pt x="5887" y="7385"/>
                  </a:lnTo>
                  <a:cubicBezTo>
                    <a:pt x="5639" y="7494"/>
                    <a:pt x="5382" y="7575"/>
                    <a:pt x="5117" y="7626"/>
                  </a:cubicBezTo>
                  <a:lnTo>
                    <a:pt x="4846" y="7390"/>
                  </a:lnTo>
                  <a:cubicBezTo>
                    <a:pt x="4813" y="7364"/>
                    <a:pt x="4799" y="7318"/>
                    <a:pt x="4813" y="7276"/>
                  </a:cubicBezTo>
                  <a:lnTo>
                    <a:pt x="4860" y="7123"/>
                  </a:lnTo>
                  <a:cubicBezTo>
                    <a:pt x="4879" y="7059"/>
                    <a:pt x="4857" y="6991"/>
                    <a:pt x="4803" y="6950"/>
                  </a:cubicBezTo>
                  <a:lnTo>
                    <a:pt x="4496" y="6721"/>
                  </a:lnTo>
                  <a:cubicBezTo>
                    <a:pt x="4465" y="6699"/>
                    <a:pt x="4448" y="6659"/>
                    <a:pt x="4453" y="6620"/>
                  </a:cubicBezTo>
                  <a:lnTo>
                    <a:pt x="4479" y="6421"/>
                  </a:lnTo>
                  <a:cubicBezTo>
                    <a:pt x="4490" y="6332"/>
                    <a:pt x="4425" y="6253"/>
                    <a:pt x="4336" y="6245"/>
                  </a:cubicBezTo>
                  <a:lnTo>
                    <a:pt x="2940" y="6125"/>
                  </a:lnTo>
                  <a:cubicBezTo>
                    <a:pt x="2885" y="6120"/>
                    <a:pt x="2832" y="6095"/>
                    <a:pt x="2793" y="6058"/>
                  </a:cubicBezTo>
                  <a:lnTo>
                    <a:pt x="2375" y="5654"/>
                  </a:lnTo>
                  <a:cubicBezTo>
                    <a:pt x="2328" y="5608"/>
                    <a:pt x="2301" y="5545"/>
                    <a:pt x="2301" y="5480"/>
                  </a:cubicBezTo>
                  <a:lnTo>
                    <a:pt x="2301" y="4899"/>
                  </a:lnTo>
                  <a:cubicBezTo>
                    <a:pt x="2301" y="4872"/>
                    <a:pt x="2310" y="4846"/>
                    <a:pt x="2328" y="4827"/>
                  </a:cubicBezTo>
                  <a:lnTo>
                    <a:pt x="2804" y="4282"/>
                  </a:lnTo>
                  <a:cubicBezTo>
                    <a:pt x="2828" y="4255"/>
                    <a:pt x="2842" y="4222"/>
                    <a:pt x="2843" y="4185"/>
                  </a:cubicBezTo>
                  <a:lnTo>
                    <a:pt x="2847" y="4053"/>
                  </a:lnTo>
                  <a:cubicBezTo>
                    <a:pt x="2849" y="4012"/>
                    <a:pt x="2874" y="3974"/>
                    <a:pt x="2912" y="3958"/>
                  </a:cubicBezTo>
                  <a:lnTo>
                    <a:pt x="3285" y="3794"/>
                  </a:lnTo>
                  <a:lnTo>
                    <a:pt x="3985" y="3777"/>
                  </a:lnTo>
                  <a:cubicBezTo>
                    <a:pt x="3986" y="3777"/>
                    <a:pt x="3986" y="3777"/>
                    <a:pt x="3987" y="3777"/>
                  </a:cubicBezTo>
                  <a:cubicBezTo>
                    <a:pt x="4002" y="3777"/>
                    <a:pt x="4015" y="3789"/>
                    <a:pt x="4017" y="3804"/>
                  </a:cubicBezTo>
                  <a:cubicBezTo>
                    <a:pt x="4037" y="3932"/>
                    <a:pt x="4127" y="4037"/>
                    <a:pt x="4249" y="4078"/>
                  </a:cubicBezTo>
                  <a:lnTo>
                    <a:pt x="4749" y="4244"/>
                  </a:lnTo>
                  <a:cubicBezTo>
                    <a:pt x="4779" y="4254"/>
                    <a:pt x="4808" y="4259"/>
                    <a:pt x="4837" y="4259"/>
                  </a:cubicBezTo>
                  <a:cubicBezTo>
                    <a:pt x="4998" y="4259"/>
                    <a:pt x="5134" y="4117"/>
                    <a:pt x="5111" y="3946"/>
                  </a:cubicBezTo>
                  <a:lnTo>
                    <a:pt x="5740" y="3894"/>
                  </a:lnTo>
                  <a:cubicBezTo>
                    <a:pt x="5992" y="3874"/>
                    <a:pt x="6170" y="3639"/>
                    <a:pt x="6121" y="3391"/>
                  </a:cubicBezTo>
                  <a:lnTo>
                    <a:pt x="6102" y="3304"/>
                  </a:lnTo>
                  <a:cubicBezTo>
                    <a:pt x="6076" y="3167"/>
                    <a:pt x="5958" y="3071"/>
                    <a:pt x="5822" y="3071"/>
                  </a:cubicBezTo>
                  <a:cubicBezTo>
                    <a:pt x="5813" y="3071"/>
                    <a:pt x="5804" y="3071"/>
                    <a:pt x="5795" y="3072"/>
                  </a:cubicBezTo>
                  <a:lnTo>
                    <a:pt x="5466" y="3099"/>
                  </a:lnTo>
                  <a:lnTo>
                    <a:pt x="5416" y="3044"/>
                  </a:lnTo>
                  <a:lnTo>
                    <a:pt x="5851" y="2609"/>
                  </a:lnTo>
                  <a:cubicBezTo>
                    <a:pt x="5908" y="2547"/>
                    <a:pt x="5907" y="2450"/>
                    <a:pt x="5846" y="2391"/>
                  </a:cubicBezTo>
                  <a:cubicBezTo>
                    <a:pt x="5816" y="2360"/>
                    <a:pt x="5776" y="2344"/>
                    <a:pt x="5736" y="2344"/>
                  </a:cubicBezTo>
                  <a:cubicBezTo>
                    <a:pt x="5697" y="2344"/>
                    <a:pt x="5659" y="2359"/>
                    <a:pt x="5628" y="2387"/>
                  </a:cubicBezTo>
                  <a:lnTo>
                    <a:pt x="5103" y="2913"/>
                  </a:lnTo>
                  <a:lnTo>
                    <a:pt x="4927" y="2987"/>
                  </a:lnTo>
                  <a:lnTo>
                    <a:pt x="4434" y="2612"/>
                  </a:lnTo>
                  <a:cubicBezTo>
                    <a:pt x="4407" y="2591"/>
                    <a:pt x="4374" y="2580"/>
                    <a:pt x="4340" y="2580"/>
                  </a:cubicBezTo>
                  <a:cubicBezTo>
                    <a:pt x="4324" y="2580"/>
                    <a:pt x="4307" y="2582"/>
                    <a:pt x="4292" y="2587"/>
                  </a:cubicBezTo>
                  <a:lnTo>
                    <a:pt x="3608" y="2805"/>
                  </a:lnTo>
                  <a:cubicBezTo>
                    <a:pt x="3589" y="2812"/>
                    <a:pt x="3569" y="2820"/>
                    <a:pt x="3551" y="2828"/>
                  </a:cubicBezTo>
                  <a:lnTo>
                    <a:pt x="3600" y="2624"/>
                  </a:lnTo>
                  <a:lnTo>
                    <a:pt x="4141" y="2228"/>
                  </a:lnTo>
                  <a:lnTo>
                    <a:pt x="4700" y="2145"/>
                  </a:lnTo>
                  <a:cubicBezTo>
                    <a:pt x="4768" y="2135"/>
                    <a:pt x="4822" y="2081"/>
                    <a:pt x="4831" y="2013"/>
                  </a:cubicBezTo>
                  <a:lnTo>
                    <a:pt x="4895" y="1562"/>
                  </a:lnTo>
                  <a:cubicBezTo>
                    <a:pt x="4901" y="1519"/>
                    <a:pt x="4889" y="1475"/>
                    <a:pt x="4864" y="1442"/>
                  </a:cubicBezTo>
                  <a:lnTo>
                    <a:pt x="4634" y="1152"/>
                  </a:lnTo>
                  <a:cubicBezTo>
                    <a:pt x="4602" y="1113"/>
                    <a:pt x="4557" y="1093"/>
                    <a:pt x="4511" y="1093"/>
                  </a:cubicBezTo>
                  <a:cubicBezTo>
                    <a:pt x="4462" y="1093"/>
                    <a:pt x="4414" y="1115"/>
                    <a:pt x="4383" y="1159"/>
                  </a:cubicBezTo>
                  <a:lnTo>
                    <a:pt x="4207" y="1410"/>
                  </a:lnTo>
                  <a:lnTo>
                    <a:pt x="4024" y="1395"/>
                  </a:lnTo>
                  <a:lnTo>
                    <a:pt x="4329" y="813"/>
                  </a:lnTo>
                  <a:lnTo>
                    <a:pt x="4644" y="813"/>
                  </a:lnTo>
                  <a:lnTo>
                    <a:pt x="4883" y="1243"/>
                  </a:lnTo>
                  <a:cubicBezTo>
                    <a:pt x="4913" y="1296"/>
                    <a:pt x="4966" y="1323"/>
                    <a:pt x="5019" y="1323"/>
                  </a:cubicBezTo>
                  <a:cubicBezTo>
                    <a:pt x="5078" y="1323"/>
                    <a:pt x="5136" y="1291"/>
                    <a:pt x="5164" y="1228"/>
                  </a:cubicBezTo>
                  <a:lnTo>
                    <a:pt x="5383" y="712"/>
                  </a:lnTo>
                  <a:cubicBezTo>
                    <a:pt x="5422" y="622"/>
                    <a:pt x="5412" y="517"/>
                    <a:pt x="5356" y="436"/>
                  </a:cubicBezTo>
                  <a:lnTo>
                    <a:pt x="5356" y="436"/>
                  </a:lnTo>
                  <a:cubicBezTo>
                    <a:pt x="5879" y="575"/>
                    <a:pt x="6363" y="828"/>
                    <a:pt x="6777" y="1177"/>
                  </a:cubicBezTo>
                  <a:cubicBezTo>
                    <a:pt x="6806" y="1201"/>
                    <a:pt x="6842" y="1213"/>
                    <a:pt x="6877" y="1213"/>
                  </a:cubicBezTo>
                  <a:cubicBezTo>
                    <a:pt x="6921" y="1213"/>
                    <a:pt x="6965" y="1194"/>
                    <a:pt x="6996" y="1158"/>
                  </a:cubicBezTo>
                  <a:cubicBezTo>
                    <a:pt x="7053" y="1092"/>
                    <a:pt x="7045" y="992"/>
                    <a:pt x="6979" y="937"/>
                  </a:cubicBezTo>
                  <a:cubicBezTo>
                    <a:pt x="6231" y="310"/>
                    <a:pt x="5317" y="1"/>
                    <a:pt x="44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FA720EF2-3523-F780-1926-0D5A148D97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8705" y="1990058"/>
            <a:ext cx="6906589" cy="952633"/>
          </a:xfrm>
          <a:prstGeom prst="rect">
            <a:avLst/>
          </a:prstGeom>
        </p:spPr>
      </p:pic>
      <p:sp>
        <p:nvSpPr>
          <p:cNvPr id="5" name="Google Shape;363;p59">
            <a:extLst>
              <a:ext uri="{FF2B5EF4-FFF2-40B4-BE49-F238E27FC236}">
                <a16:creationId xmlns:a16="http://schemas.microsoft.com/office/drawing/2014/main" id="{B7017BCF-73A8-F7A9-3FA4-0D0796E3A6BB}"/>
              </a:ext>
            </a:extLst>
          </p:cNvPr>
          <p:cNvSpPr txBox="1">
            <a:spLocks/>
          </p:cNvSpPr>
          <p:nvPr/>
        </p:nvSpPr>
        <p:spPr>
          <a:xfrm>
            <a:off x="310750" y="68442"/>
            <a:ext cx="15678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erif Display"/>
              <a:buNone/>
              <a:defRPr sz="18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SG" sz="2400"/>
              <a:t>Business Overview</a:t>
            </a:r>
          </a:p>
        </p:txBody>
      </p:sp>
      <p:sp>
        <p:nvSpPr>
          <p:cNvPr id="6" name="Google Shape;363;p59">
            <a:extLst>
              <a:ext uri="{FF2B5EF4-FFF2-40B4-BE49-F238E27FC236}">
                <a16:creationId xmlns:a16="http://schemas.microsoft.com/office/drawing/2014/main" id="{7C7435B5-C7AF-A75C-0C42-C3AF95BCE650}"/>
              </a:ext>
            </a:extLst>
          </p:cNvPr>
          <p:cNvSpPr txBox="1">
            <a:spLocks/>
          </p:cNvSpPr>
          <p:nvPr/>
        </p:nvSpPr>
        <p:spPr>
          <a:xfrm>
            <a:off x="310750" y="1322442"/>
            <a:ext cx="2532057" cy="359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erif Display"/>
              <a:buNone/>
              <a:defRPr sz="18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SG">
                <a:solidFill>
                  <a:srgbClr val="0070C0"/>
                </a:solidFill>
              </a:rPr>
              <a:t>Business Activities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800"/>
                                        <p:tgtEl>
                                          <p:spTgt spid="3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4" name="Google Shape;384;p59"/>
          <p:cNvGrpSpPr/>
          <p:nvPr/>
        </p:nvGrpSpPr>
        <p:grpSpPr>
          <a:xfrm>
            <a:off x="3263022" y="2488735"/>
            <a:ext cx="181778" cy="242283"/>
            <a:chOff x="3282900" y="2274198"/>
            <a:chExt cx="181778" cy="242283"/>
          </a:xfrm>
        </p:grpSpPr>
        <p:sp>
          <p:nvSpPr>
            <p:cNvPr id="385" name="Google Shape;385;p59"/>
            <p:cNvSpPr/>
            <p:nvPr/>
          </p:nvSpPr>
          <p:spPr>
            <a:xfrm>
              <a:off x="3282900" y="2274198"/>
              <a:ext cx="181778" cy="242283"/>
            </a:xfrm>
            <a:custGeom>
              <a:avLst/>
              <a:gdLst/>
              <a:ahLst/>
              <a:cxnLst/>
              <a:rect l="l" t="t" r="r" b="b"/>
              <a:pathLst>
                <a:path w="4795" h="6391" extrusionOk="0">
                  <a:moveTo>
                    <a:pt x="2417" y="240"/>
                  </a:moveTo>
                  <a:cubicBezTo>
                    <a:pt x="2920" y="240"/>
                    <a:pt x="3407" y="427"/>
                    <a:pt x="3781" y="765"/>
                  </a:cubicBezTo>
                  <a:cubicBezTo>
                    <a:pt x="4536" y="1441"/>
                    <a:pt x="4687" y="2565"/>
                    <a:pt x="4137" y="3416"/>
                  </a:cubicBezTo>
                  <a:cubicBezTo>
                    <a:pt x="3927" y="3739"/>
                    <a:pt x="3633" y="3997"/>
                    <a:pt x="3284" y="4162"/>
                  </a:cubicBezTo>
                  <a:cubicBezTo>
                    <a:pt x="3066" y="4267"/>
                    <a:pt x="2927" y="4487"/>
                    <a:pt x="2929" y="4730"/>
                  </a:cubicBezTo>
                  <a:lnTo>
                    <a:pt x="2929" y="4870"/>
                  </a:lnTo>
                  <a:lnTo>
                    <a:pt x="1888" y="4870"/>
                  </a:lnTo>
                  <a:lnTo>
                    <a:pt x="1888" y="4730"/>
                  </a:lnTo>
                  <a:cubicBezTo>
                    <a:pt x="1888" y="4486"/>
                    <a:pt x="1748" y="4265"/>
                    <a:pt x="1529" y="4160"/>
                  </a:cubicBezTo>
                  <a:cubicBezTo>
                    <a:pt x="722" y="3778"/>
                    <a:pt x="254" y="2919"/>
                    <a:pt x="367" y="2033"/>
                  </a:cubicBezTo>
                  <a:cubicBezTo>
                    <a:pt x="483" y="1106"/>
                    <a:pt x="1242" y="357"/>
                    <a:pt x="2173" y="254"/>
                  </a:cubicBezTo>
                  <a:cubicBezTo>
                    <a:pt x="2253" y="244"/>
                    <a:pt x="2331" y="240"/>
                    <a:pt x="2412" y="240"/>
                  </a:cubicBezTo>
                  <a:cubicBezTo>
                    <a:pt x="2414" y="240"/>
                    <a:pt x="2415" y="240"/>
                    <a:pt x="2417" y="240"/>
                  </a:cubicBezTo>
                  <a:close/>
                  <a:moveTo>
                    <a:pt x="2929" y="5109"/>
                  </a:moveTo>
                  <a:lnTo>
                    <a:pt x="2929" y="5501"/>
                  </a:lnTo>
                  <a:lnTo>
                    <a:pt x="2929" y="5502"/>
                  </a:lnTo>
                  <a:cubicBezTo>
                    <a:pt x="2929" y="5576"/>
                    <a:pt x="2868" y="5638"/>
                    <a:pt x="2793" y="5638"/>
                  </a:cubicBezTo>
                  <a:lnTo>
                    <a:pt x="2024" y="5638"/>
                  </a:lnTo>
                  <a:cubicBezTo>
                    <a:pt x="1949" y="5638"/>
                    <a:pt x="1888" y="5576"/>
                    <a:pt x="1888" y="5502"/>
                  </a:cubicBezTo>
                  <a:lnTo>
                    <a:pt x="1888" y="5109"/>
                  </a:lnTo>
                  <a:close/>
                  <a:moveTo>
                    <a:pt x="2673" y="5878"/>
                  </a:moveTo>
                  <a:lnTo>
                    <a:pt x="2673" y="6014"/>
                  </a:lnTo>
                  <a:cubicBezTo>
                    <a:pt x="2673" y="6089"/>
                    <a:pt x="2611" y="6150"/>
                    <a:pt x="2537" y="6151"/>
                  </a:cubicBezTo>
                  <a:lnTo>
                    <a:pt x="2280" y="6151"/>
                  </a:lnTo>
                  <a:cubicBezTo>
                    <a:pt x="2204" y="6150"/>
                    <a:pt x="2144" y="6089"/>
                    <a:pt x="2144" y="6014"/>
                  </a:cubicBezTo>
                  <a:lnTo>
                    <a:pt x="2144" y="5878"/>
                  </a:lnTo>
                  <a:close/>
                  <a:moveTo>
                    <a:pt x="2413" y="1"/>
                  </a:moveTo>
                  <a:cubicBezTo>
                    <a:pt x="2325" y="1"/>
                    <a:pt x="2236" y="5"/>
                    <a:pt x="2147" y="15"/>
                  </a:cubicBezTo>
                  <a:cubicBezTo>
                    <a:pt x="1106" y="130"/>
                    <a:pt x="258" y="966"/>
                    <a:pt x="127" y="2004"/>
                  </a:cubicBezTo>
                  <a:cubicBezTo>
                    <a:pt x="1" y="2993"/>
                    <a:pt x="526" y="3950"/>
                    <a:pt x="1425" y="4377"/>
                  </a:cubicBezTo>
                  <a:cubicBezTo>
                    <a:pt x="1561" y="4442"/>
                    <a:pt x="1647" y="4579"/>
                    <a:pt x="1647" y="4730"/>
                  </a:cubicBezTo>
                  <a:lnTo>
                    <a:pt x="1647" y="5501"/>
                  </a:lnTo>
                  <a:cubicBezTo>
                    <a:pt x="1647" y="5663"/>
                    <a:pt x="1749" y="5807"/>
                    <a:pt x="1903" y="5858"/>
                  </a:cubicBezTo>
                  <a:lnTo>
                    <a:pt x="1903" y="6014"/>
                  </a:lnTo>
                  <a:cubicBezTo>
                    <a:pt x="1903" y="6221"/>
                    <a:pt x="2071" y="6389"/>
                    <a:pt x="2280" y="6391"/>
                  </a:cubicBezTo>
                  <a:lnTo>
                    <a:pt x="2537" y="6391"/>
                  </a:lnTo>
                  <a:cubicBezTo>
                    <a:pt x="2744" y="6389"/>
                    <a:pt x="2913" y="6221"/>
                    <a:pt x="2913" y="6014"/>
                  </a:cubicBezTo>
                  <a:lnTo>
                    <a:pt x="2913" y="5858"/>
                  </a:lnTo>
                  <a:cubicBezTo>
                    <a:pt x="3066" y="5807"/>
                    <a:pt x="3168" y="5663"/>
                    <a:pt x="3168" y="5501"/>
                  </a:cubicBezTo>
                  <a:lnTo>
                    <a:pt x="3168" y="4728"/>
                  </a:lnTo>
                  <a:cubicBezTo>
                    <a:pt x="3168" y="4580"/>
                    <a:pt x="3252" y="4443"/>
                    <a:pt x="3386" y="4378"/>
                  </a:cubicBezTo>
                  <a:cubicBezTo>
                    <a:pt x="4084" y="4050"/>
                    <a:pt x="4571" y="3394"/>
                    <a:pt x="4683" y="2631"/>
                  </a:cubicBezTo>
                  <a:cubicBezTo>
                    <a:pt x="4794" y="1868"/>
                    <a:pt x="4516" y="1100"/>
                    <a:pt x="3941" y="586"/>
                  </a:cubicBezTo>
                  <a:cubicBezTo>
                    <a:pt x="3515" y="204"/>
                    <a:pt x="2980" y="1"/>
                    <a:pt x="24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59"/>
            <p:cNvSpPr/>
            <p:nvPr/>
          </p:nvSpPr>
          <p:spPr>
            <a:xfrm rot="10800000" flipH="1">
              <a:off x="3359035" y="2354024"/>
              <a:ext cx="29550" cy="20925"/>
            </a:xfrm>
            <a:custGeom>
              <a:avLst/>
              <a:gdLst/>
              <a:ahLst/>
              <a:cxnLst/>
              <a:rect l="l" t="t" r="r" b="b"/>
              <a:pathLst>
                <a:path w="613" h="434" extrusionOk="0">
                  <a:moveTo>
                    <a:pt x="474" y="0"/>
                  </a:moveTo>
                  <a:cubicBezTo>
                    <a:pt x="454" y="0"/>
                    <a:pt x="433" y="5"/>
                    <a:pt x="414" y="17"/>
                  </a:cubicBezTo>
                  <a:lnTo>
                    <a:pt x="82" y="209"/>
                  </a:lnTo>
                  <a:cubicBezTo>
                    <a:pt x="21" y="240"/>
                    <a:pt x="1" y="315"/>
                    <a:pt x="35" y="375"/>
                  </a:cubicBezTo>
                  <a:cubicBezTo>
                    <a:pt x="57" y="413"/>
                    <a:pt x="97" y="434"/>
                    <a:pt x="138" y="434"/>
                  </a:cubicBezTo>
                  <a:cubicBezTo>
                    <a:pt x="160" y="434"/>
                    <a:pt x="182" y="428"/>
                    <a:pt x="201" y="416"/>
                  </a:cubicBezTo>
                  <a:lnTo>
                    <a:pt x="534" y="224"/>
                  </a:lnTo>
                  <a:cubicBezTo>
                    <a:pt x="592" y="192"/>
                    <a:pt x="612" y="118"/>
                    <a:pt x="578" y="60"/>
                  </a:cubicBezTo>
                  <a:cubicBezTo>
                    <a:pt x="556" y="22"/>
                    <a:pt x="516" y="0"/>
                    <a:pt x="4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7" name="Google Shape;387;p59"/>
          <p:cNvGrpSpPr/>
          <p:nvPr/>
        </p:nvGrpSpPr>
        <p:grpSpPr>
          <a:xfrm>
            <a:off x="3936713" y="846425"/>
            <a:ext cx="256546" cy="232745"/>
            <a:chOff x="3936713" y="846425"/>
            <a:chExt cx="256546" cy="232745"/>
          </a:xfrm>
        </p:grpSpPr>
        <p:sp>
          <p:nvSpPr>
            <p:cNvPr id="388" name="Google Shape;388;p59"/>
            <p:cNvSpPr/>
            <p:nvPr/>
          </p:nvSpPr>
          <p:spPr>
            <a:xfrm>
              <a:off x="3970308" y="911019"/>
              <a:ext cx="222950" cy="168151"/>
            </a:xfrm>
            <a:custGeom>
              <a:avLst/>
              <a:gdLst/>
              <a:ahLst/>
              <a:cxnLst/>
              <a:rect l="l" t="t" r="r" b="b"/>
              <a:pathLst>
                <a:path w="10240" h="7724" extrusionOk="0">
                  <a:moveTo>
                    <a:pt x="9122" y="1"/>
                  </a:moveTo>
                  <a:cubicBezTo>
                    <a:pt x="9099" y="1"/>
                    <a:pt x="9076" y="6"/>
                    <a:pt x="9055" y="16"/>
                  </a:cubicBezTo>
                  <a:cubicBezTo>
                    <a:pt x="8978" y="52"/>
                    <a:pt x="8944" y="144"/>
                    <a:pt x="8979" y="222"/>
                  </a:cubicBezTo>
                  <a:cubicBezTo>
                    <a:pt x="9899" y="2164"/>
                    <a:pt x="9484" y="4477"/>
                    <a:pt x="7945" y="5978"/>
                  </a:cubicBezTo>
                  <a:cubicBezTo>
                    <a:pt x="6983" y="6918"/>
                    <a:pt x="5714" y="7410"/>
                    <a:pt x="4428" y="7410"/>
                  </a:cubicBezTo>
                  <a:cubicBezTo>
                    <a:pt x="3659" y="7410"/>
                    <a:pt x="2885" y="7234"/>
                    <a:pt x="2167" y="6873"/>
                  </a:cubicBezTo>
                  <a:cubicBezTo>
                    <a:pt x="1574" y="6572"/>
                    <a:pt x="1047" y="6160"/>
                    <a:pt x="614" y="5656"/>
                  </a:cubicBezTo>
                  <a:lnTo>
                    <a:pt x="614" y="5656"/>
                  </a:lnTo>
                  <a:lnTo>
                    <a:pt x="1232" y="5862"/>
                  </a:lnTo>
                  <a:cubicBezTo>
                    <a:pt x="1247" y="5867"/>
                    <a:pt x="1262" y="5869"/>
                    <a:pt x="1277" y="5869"/>
                  </a:cubicBezTo>
                  <a:cubicBezTo>
                    <a:pt x="1343" y="5869"/>
                    <a:pt x="1404" y="5827"/>
                    <a:pt x="1426" y="5763"/>
                  </a:cubicBezTo>
                  <a:cubicBezTo>
                    <a:pt x="1453" y="5682"/>
                    <a:pt x="1411" y="5594"/>
                    <a:pt x="1331" y="5565"/>
                  </a:cubicBezTo>
                  <a:lnTo>
                    <a:pt x="220" y="5195"/>
                  </a:lnTo>
                  <a:cubicBezTo>
                    <a:pt x="203" y="5189"/>
                    <a:pt x="186" y="5187"/>
                    <a:pt x="170" y="5187"/>
                  </a:cubicBezTo>
                  <a:cubicBezTo>
                    <a:pt x="78" y="5187"/>
                    <a:pt x="0" y="5268"/>
                    <a:pt x="15" y="5366"/>
                  </a:cubicBezTo>
                  <a:lnTo>
                    <a:pt x="200" y="6663"/>
                  </a:lnTo>
                  <a:cubicBezTo>
                    <a:pt x="211" y="6740"/>
                    <a:pt x="277" y="6798"/>
                    <a:pt x="355" y="6798"/>
                  </a:cubicBezTo>
                  <a:cubicBezTo>
                    <a:pt x="363" y="6798"/>
                    <a:pt x="369" y="6797"/>
                    <a:pt x="377" y="6795"/>
                  </a:cubicBezTo>
                  <a:cubicBezTo>
                    <a:pt x="462" y="6783"/>
                    <a:pt x="523" y="6704"/>
                    <a:pt x="509" y="6619"/>
                  </a:cubicBezTo>
                  <a:lnTo>
                    <a:pt x="407" y="5895"/>
                  </a:lnTo>
                  <a:lnTo>
                    <a:pt x="407" y="5895"/>
                  </a:lnTo>
                  <a:cubicBezTo>
                    <a:pt x="861" y="6414"/>
                    <a:pt x="1410" y="6841"/>
                    <a:pt x="2025" y="7153"/>
                  </a:cubicBezTo>
                  <a:cubicBezTo>
                    <a:pt x="2788" y="7537"/>
                    <a:pt x="3611" y="7724"/>
                    <a:pt x="4428" y="7724"/>
                  </a:cubicBezTo>
                  <a:cubicBezTo>
                    <a:pt x="5794" y="7724"/>
                    <a:pt x="7142" y="7201"/>
                    <a:pt x="8165" y="6203"/>
                  </a:cubicBezTo>
                  <a:cubicBezTo>
                    <a:pt x="9798" y="4608"/>
                    <a:pt x="10239" y="2152"/>
                    <a:pt x="9262" y="89"/>
                  </a:cubicBezTo>
                  <a:lnTo>
                    <a:pt x="9262" y="87"/>
                  </a:lnTo>
                  <a:cubicBezTo>
                    <a:pt x="9235" y="32"/>
                    <a:pt x="9180" y="1"/>
                    <a:pt x="91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59"/>
            <p:cNvSpPr/>
            <p:nvPr/>
          </p:nvSpPr>
          <p:spPr>
            <a:xfrm>
              <a:off x="3936713" y="846425"/>
              <a:ext cx="226565" cy="168217"/>
            </a:xfrm>
            <a:custGeom>
              <a:avLst/>
              <a:gdLst/>
              <a:ahLst/>
              <a:cxnLst/>
              <a:rect l="l" t="t" r="r" b="b"/>
              <a:pathLst>
                <a:path w="10406" h="7727" extrusionOk="0">
                  <a:moveTo>
                    <a:pt x="5972" y="1"/>
                  </a:moveTo>
                  <a:cubicBezTo>
                    <a:pt x="4961" y="1"/>
                    <a:pt x="3942" y="287"/>
                    <a:pt x="3043" y="876"/>
                  </a:cubicBezTo>
                  <a:cubicBezTo>
                    <a:pt x="811" y="2340"/>
                    <a:pt x="1" y="5226"/>
                    <a:pt x="1144" y="7637"/>
                  </a:cubicBezTo>
                  <a:cubicBezTo>
                    <a:pt x="1171" y="7692"/>
                    <a:pt x="1226" y="7727"/>
                    <a:pt x="1285" y="7727"/>
                  </a:cubicBezTo>
                  <a:cubicBezTo>
                    <a:pt x="1309" y="7727"/>
                    <a:pt x="1332" y="7721"/>
                    <a:pt x="1352" y="7711"/>
                  </a:cubicBezTo>
                  <a:cubicBezTo>
                    <a:pt x="1432" y="7674"/>
                    <a:pt x="1464" y="7581"/>
                    <a:pt x="1428" y="7502"/>
                  </a:cubicBezTo>
                  <a:cubicBezTo>
                    <a:pt x="347" y="5226"/>
                    <a:pt x="1118" y="2500"/>
                    <a:pt x="3232" y="1125"/>
                  </a:cubicBezTo>
                  <a:cubicBezTo>
                    <a:pt x="4074" y="578"/>
                    <a:pt x="5026" y="313"/>
                    <a:pt x="5971" y="313"/>
                  </a:cubicBezTo>
                  <a:cubicBezTo>
                    <a:pt x="7396" y="313"/>
                    <a:pt x="8804" y="917"/>
                    <a:pt x="9791" y="2068"/>
                  </a:cubicBezTo>
                  <a:lnTo>
                    <a:pt x="9175" y="1862"/>
                  </a:lnTo>
                  <a:cubicBezTo>
                    <a:pt x="9159" y="1856"/>
                    <a:pt x="9142" y="1854"/>
                    <a:pt x="9126" y="1854"/>
                  </a:cubicBezTo>
                  <a:cubicBezTo>
                    <a:pt x="9060" y="1854"/>
                    <a:pt x="8999" y="1895"/>
                    <a:pt x="8977" y="1961"/>
                  </a:cubicBezTo>
                  <a:cubicBezTo>
                    <a:pt x="8949" y="2043"/>
                    <a:pt x="8993" y="2131"/>
                    <a:pt x="9075" y="2159"/>
                  </a:cubicBezTo>
                  <a:lnTo>
                    <a:pt x="10187" y="2529"/>
                  </a:lnTo>
                  <a:cubicBezTo>
                    <a:pt x="10204" y="2535"/>
                    <a:pt x="10221" y="2537"/>
                    <a:pt x="10237" y="2537"/>
                  </a:cubicBezTo>
                  <a:cubicBezTo>
                    <a:pt x="10328" y="2537"/>
                    <a:pt x="10405" y="2457"/>
                    <a:pt x="10392" y="2358"/>
                  </a:cubicBezTo>
                  <a:lnTo>
                    <a:pt x="10206" y="1062"/>
                  </a:lnTo>
                  <a:cubicBezTo>
                    <a:pt x="10195" y="983"/>
                    <a:pt x="10128" y="927"/>
                    <a:pt x="10052" y="927"/>
                  </a:cubicBezTo>
                  <a:cubicBezTo>
                    <a:pt x="10044" y="927"/>
                    <a:pt x="10037" y="928"/>
                    <a:pt x="10030" y="929"/>
                  </a:cubicBezTo>
                  <a:cubicBezTo>
                    <a:pt x="9943" y="941"/>
                    <a:pt x="9884" y="1020"/>
                    <a:pt x="9896" y="1105"/>
                  </a:cubicBezTo>
                  <a:lnTo>
                    <a:pt x="10000" y="1829"/>
                  </a:lnTo>
                  <a:cubicBezTo>
                    <a:pt x="8951" y="629"/>
                    <a:pt x="7470" y="1"/>
                    <a:pt x="59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59"/>
            <p:cNvSpPr/>
            <p:nvPr/>
          </p:nvSpPr>
          <p:spPr>
            <a:xfrm>
              <a:off x="4037477" y="908101"/>
              <a:ext cx="10908" cy="18069"/>
            </a:xfrm>
            <a:custGeom>
              <a:avLst/>
              <a:gdLst/>
              <a:ahLst/>
              <a:cxnLst/>
              <a:rect l="l" t="t" r="r" b="b"/>
              <a:pathLst>
                <a:path w="501" h="830" extrusionOk="0">
                  <a:moveTo>
                    <a:pt x="335" y="1"/>
                  </a:moveTo>
                  <a:cubicBezTo>
                    <a:pt x="247" y="2"/>
                    <a:pt x="179" y="73"/>
                    <a:pt x="180" y="159"/>
                  </a:cubicBezTo>
                  <a:lnTo>
                    <a:pt x="185" y="448"/>
                  </a:lnTo>
                  <a:lnTo>
                    <a:pt x="68" y="558"/>
                  </a:lnTo>
                  <a:cubicBezTo>
                    <a:pt x="4" y="617"/>
                    <a:pt x="1" y="718"/>
                    <a:pt x="61" y="781"/>
                  </a:cubicBezTo>
                  <a:cubicBezTo>
                    <a:pt x="92" y="814"/>
                    <a:pt x="133" y="830"/>
                    <a:pt x="174" y="830"/>
                  </a:cubicBezTo>
                  <a:cubicBezTo>
                    <a:pt x="214" y="830"/>
                    <a:pt x="254" y="815"/>
                    <a:pt x="285" y="785"/>
                  </a:cubicBezTo>
                  <a:lnTo>
                    <a:pt x="451" y="628"/>
                  </a:lnTo>
                  <a:cubicBezTo>
                    <a:pt x="481" y="597"/>
                    <a:pt x="500" y="555"/>
                    <a:pt x="499" y="511"/>
                  </a:cubicBezTo>
                  <a:lnTo>
                    <a:pt x="494" y="155"/>
                  </a:lnTo>
                  <a:cubicBezTo>
                    <a:pt x="492" y="69"/>
                    <a:pt x="422" y="1"/>
                    <a:pt x="3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59"/>
            <p:cNvSpPr/>
            <p:nvPr/>
          </p:nvSpPr>
          <p:spPr>
            <a:xfrm>
              <a:off x="3970961" y="875641"/>
              <a:ext cx="189094" cy="174356"/>
            </a:xfrm>
            <a:custGeom>
              <a:avLst/>
              <a:gdLst/>
              <a:ahLst/>
              <a:cxnLst/>
              <a:rect l="l" t="t" r="r" b="b"/>
              <a:pathLst>
                <a:path w="8685" h="8009" extrusionOk="0">
                  <a:moveTo>
                    <a:pt x="3011" y="3067"/>
                  </a:moveTo>
                  <a:lnTo>
                    <a:pt x="3224" y="3092"/>
                  </a:lnTo>
                  <a:cubicBezTo>
                    <a:pt x="3237" y="3094"/>
                    <a:pt x="3249" y="3094"/>
                    <a:pt x="3262" y="3094"/>
                  </a:cubicBezTo>
                  <a:cubicBezTo>
                    <a:pt x="3284" y="3094"/>
                    <a:pt x="3306" y="3092"/>
                    <a:pt x="3328" y="3087"/>
                  </a:cubicBezTo>
                  <a:lnTo>
                    <a:pt x="3328" y="3087"/>
                  </a:lnTo>
                  <a:lnTo>
                    <a:pt x="3164" y="3449"/>
                  </a:lnTo>
                  <a:lnTo>
                    <a:pt x="2897" y="3374"/>
                  </a:lnTo>
                  <a:lnTo>
                    <a:pt x="3011" y="3067"/>
                  </a:lnTo>
                  <a:close/>
                  <a:moveTo>
                    <a:pt x="4056" y="2991"/>
                  </a:moveTo>
                  <a:lnTo>
                    <a:pt x="4366" y="3371"/>
                  </a:lnTo>
                  <a:lnTo>
                    <a:pt x="4329" y="3476"/>
                  </a:lnTo>
                  <a:cubicBezTo>
                    <a:pt x="4302" y="3558"/>
                    <a:pt x="4347" y="3647"/>
                    <a:pt x="4428" y="3675"/>
                  </a:cubicBezTo>
                  <a:cubicBezTo>
                    <a:pt x="4445" y="3680"/>
                    <a:pt x="4461" y="3683"/>
                    <a:pt x="4479" y="3683"/>
                  </a:cubicBezTo>
                  <a:cubicBezTo>
                    <a:pt x="4546" y="3683"/>
                    <a:pt x="4605" y="3640"/>
                    <a:pt x="4627" y="3577"/>
                  </a:cubicBezTo>
                  <a:lnTo>
                    <a:pt x="4667" y="3458"/>
                  </a:lnTo>
                  <a:cubicBezTo>
                    <a:pt x="4700" y="3364"/>
                    <a:pt x="4681" y="3260"/>
                    <a:pt x="4616" y="3184"/>
                  </a:cubicBezTo>
                  <a:lnTo>
                    <a:pt x="4533" y="3081"/>
                  </a:lnTo>
                  <a:lnTo>
                    <a:pt x="4809" y="3291"/>
                  </a:lnTo>
                  <a:cubicBezTo>
                    <a:pt x="4836" y="3313"/>
                    <a:pt x="4869" y="3324"/>
                    <a:pt x="4903" y="3324"/>
                  </a:cubicBezTo>
                  <a:cubicBezTo>
                    <a:pt x="4923" y="3324"/>
                    <a:pt x="4944" y="3320"/>
                    <a:pt x="4963" y="3312"/>
                  </a:cubicBezTo>
                  <a:lnTo>
                    <a:pt x="5161" y="3228"/>
                  </a:lnTo>
                  <a:lnTo>
                    <a:pt x="5284" y="3365"/>
                  </a:lnTo>
                  <a:cubicBezTo>
                    <a:pt x="5313" y="3400"/>
                    <a:pt x="5356" y="3418"/>
                    <a:pt x="5400" y="3418"/>
                  </a:cubicBezTo>
                  <a:cubicBezTo>
                    <a:pt x="5404" y="3418"/>
                    <a:pt x="5409" y="3418"/>
                    <a:pt x="5413" y="3418"/>
                  </a:cubicBezTo>
                  <a:lnTo>
                    <a:pt x="5799" y="3386"/>
                  </a:lnTo>
                  <a:lnTo>
                    <a:pt x="5813" y="3453"/>
                  </a:lnTo>
                  <a:cubicBezTo>
                    <a:pt x="5826" y="3516"/>
                    <a:pt x="5781" y="3577"/>
                    <a:pt x="5715" y="3582"/>
                  </a:cubicBezTo>
                  <a:lnTo>
                    <a:pt x="5044" y="3636"/>
                  </a:lnTo>
                  <a:cubicBezTo>
                    <a:pt x="4895" y="3647"/>
                    <a:pt x="4782" y="3777"/>
                    <a:pt x="4790" y="3927"/>
                  </a:cubicBezTo>
                  <a:lnTo>
                    <a:pt x="4348" y="3779"/>
                  </a:lnTo>
                  <a:cubicBezTo>
                    <a:pt x="4336" y="3776"/>
                    <a:pt x="4328" y="3765"/>
                    <a:pt x="4327" y="3753"/>
                  </a:cubicBezTo>
                  <a:cubicBezTo>
                    <a:pt x="4298" y="3586"/>
                    <a:pt x="4154" y="3464"/>
                    <a:pt x="3985" y="3462"/>
                  </a:cubicBezTo>
                  <a:lnTo>
                    <a:pt x="3977" y="3462"/>
                  </a:lnTo>
                  <a:lnTo>
                    <a:pt x="3495" y="3474"/>
                  </a:lnTo>
                  <a:lnTo>
                    <a:pt x="3637" y="3162"/>
                  </a:lnTo>
                  <a:cubicBezTo>
                    <a:pt x="3650" y="3134"/>
                    <a:pt x="3674" y="3112"/>
                    <a:pt x="3703" y="3103"/>
                  </a:cubicBezTo>
                  <a:lnTo>
                    <a:pt x="4056" y="2991"/>
                  </a:lnTo>
                  <a:close/>
                  <a:moveTo>
                    <a:pt x="7700" y="3527"/>
                  </a:moveTo>
                  <a:cubicBezTo>
                    <a:pt x="7728" y="3527"/>
                    <a:pt x="7755" y="3537"/>
                    <a:pt x="7777" y="3558"/>
                  </a:cubicBezTo>
                  <a:lnTo>
                    <a:pt x="8093" y="3868"/>
                  </a:lnTo>
                  <a:cubicBezTo>
                    <a:pt x="8096" y="3963"/>
                    <a:pt x="8096" y="4059"/>
                    <a:pt x="8092" y="4154"/>
                  </a:cubicBezTo>
                  <a:cubicBezTo>
                    <a:pt x="8047" y="5227"/>
                    <a:pt x="7539" y="6229"/>
                    <a:pt x="6696" y="6896"/>
                  </a:cubicBezTo>
                  <a:cubicBezTo>
                    <a:pt x="6754" y="6814"/>
                    <a:pt x="6804" y="6727"/>
                    <a:pt x="6843" y="6634"/>
                  </a:cubicBezTo>
                  <a:lnTo>
                    <a:pt x="7563" y="4970"/>
                  </a:lnTo>
                  <a:cubicBezTo>
                    <a:pt x="7608" y="4866"/>
                    <a:pt x="7531" y="4751"/>
                    <a:pt x="7420" y="4751"/>
                  </a:cubicBezTo>
                  <a:cubicBezTo>
                    <a:pt x="7415" y="4751"/>
                    <a:pt x="7411" y="4752"/>
                    <a:pt x="7407" y="4752"/>
                  </a:cubicBezTo>
                  <a:lnTo>
                    <a:pt x="7337" y="4757"/>
                  </a:lnTo>
                  <a:lnTo>
                    <a:pt x="7728" y="3981"/>
                  </a:lnTo>
                  <a:cubicBezTo>
                    <a:pt x="7792" y="3853"/>
                    <a:pt x="7753" y="3695"/>
                    <a:pt x="7634" y="3613"/>
                  </a:cubicBezTo>
                  <a:lnTo>
                    <a:pt x="7600" y="3589"/>
                  </a:lnTo>
                  <a:lnTo>
                    <a:pt x="7609" y="3577"/>
                  </a:lnTo>
                  <a:cubicBezTo>
                    <a:pt x="7629" y="3544"/>
                    <a:pt x="7664" y="3527"/>
                    <a:pt x="7700" y="3527"/>
                  </a:cubicBezTo>
                  <a:close/>
                  <a:moveTo>
                    <a:pt x="4405" y="1"/>
                  </a:moveTo>
                  <a:cubicBezTo>
                    <a:pt x="3376" y="1"/>
                    <a:pt x="2350" y="395"/>
                    <a:pt x="1571" y="1174"/>
                  </a:cubicBezTo>
                  <a:cubicBezTo>
                    <a:pt x="104" y="2641"/>
                    <a:pt x="0" y="4988"/>
                    <a:pt x="1333" y="6580"/>
                  </a:cubicBezTo>
                  <a:cubicBezTo>
                    <a:pt x="1363" y="6616"/>
                    <a:pt x="1407" y="6635"/>
                    <a:pt x="1452" y="6635"/>
                  </a:cubicBezTo>
                  <a:cubicBezTo>
                    <a:pt x="1488" y="6635"/>
                    <a:pt x="1524" y="6623"/>
                    <a:pt x="1554" y="6598"/>
                  </a:cubicBezTo>
                  <a:cubicBezTo>
                    <a:pt x="1620" y="6542"/>
                    <a:pt x="1628" y="6444"/>
                    <a:pt x="1572" y="6378"/>
                  </a:cubicBezTo>
                  <a:cubicBezTo>
                    <a:pt x="668" y="5299"/>
                    <a:pt x="454" y="3799"/>
                    <a:pt x="1023" y="2511"/>
                  </a:cubicBezTo>
                  <a:cubicBezTo>
                    <a:pt x="1591" y="1224"/>
                    <a:pt x="2843" y="370"/>
                    <a:pt x="4251" y="314"/>
                  </a:cubicBezTo>
                  <a:cubicBezTo>
                    <a:pt x="4302" y="312"/>
                    <a:pt x="4354" y="311"/>
                    <a:pt x="4405" y="311"/>
                  </a:cubicBezTo>
                  <a:cubicBezTo>
                    <a:pt x="4563" y="311"/>
                    <a:pt x="4721" y="320"/>
                    <a:pt x="4877" y="341"/>
                  </a:cubicBezTo>
                  <a:lnTo>
                    <a:pt x="5090" y="602"/>
                  </a:lnTo>
                  <a:lnTo>
                    <a:pt x="5001" y="809"/>
                  </a:lnTo>
                  <a:lnTo>
                    <a:pt x="4873" y="579"/>
                  </a:lnTo>
                  <a:cubicBezTo>
                    <a:pt x="4846" y="529"/>
                    <a:pt x="4794" y="498"/>
                    <a:pt x="4736" y="498"/>
                  </a:cubicBezTo>
                  <a:lnTo>
                    <a:pt x="4234" y="498"/>
                  </a:lnTo>
                  <a:cubicBezTo>
                    <a:pt x="4176" y="500"/>
                    <a:pt x="4122" y="532"/>
                    <a:pt x="4095" y="583"/>
                  </a:cubicBezTo>
                  <a:lnTo>
                    <a:pt x="3742" y="1256"/>
                  </a:lnTo>
                  <a:cubicBezTo>
                    <a:pt x="3640" y="1451"/>
                    <a:pt x="3769" y="1688"/>
                    <a:pt x="3990" y="1706"/>
                  </a:cubicBezTo>
                  <a:lnTo>
                    <a:pt x="4270" y="1729"/>
                  </a:lnTo>
                  <a:cubicBezTo>
                    <a:pt x="4274" y="1729"/>
                    <a:pt x="4278" y="1729"/>
                    <a:pt x="4282" y="1729"/>
                  </a:cubicBezTo>
                  <a:cubicBezTo>
                    <a:pt x="4334" y="1729"/>
                    <a:pt x="4382" y="1705"/>
                    <a:pt x="4411" y="1663"/>
                  </a:cubicBezTo>
                  <a:lnTo>
                    <a:pt x="4518" y="1510"/>
                  </a:lnTo>
                  <a:lnTo>
                    <a:pt x="4574" y="1583"/>
                  </a:lnTo>
                  <a:lnTo>
                    <a:pt x="4537" y="1852"/>
                  </a:lnTo>
                  <a:lnTo>
                    <a:pt x="4056" y="1924"/>
                  </a:lnTo>
                  <a:cubicBezTo>
                    <a:pt x="4031" y="1928"/>
                    <a:pt x="4006" y="1937"/>
                    <a:pt x="3986" y="1952"/>
                  </a:cubicBezTo>
                  <a:lnTo>
                    <a:pt x="3367" y="2406"/>
                  </a:lnTo>
                  <a:cubicBezTo>
                    <a:pt x="3337" y="2429"/>
                    <a:pt x="3316" y="2460"/>
                    <a:pt x="3308" y="2496"/>
                  </a:cubicBezTo>
                  <a:lnTo>
                    <a:pt x="3240" y="2780"/>
                  </a:lnTo>
                  <a:lnTo>
                    <a:pt x="3030" y="2754"/>
                  </a:lnTo>
                  <a:cubicBezTo>
                    <a:pt x="3019" y="2753"/>
                    <a:pt x="3007" y="2752"/>
                    <a:pt x="2995" y="2752"/>
                  </a:cubicBezTo>
                  <a:cubicBezTo>
                    <a:pt x="2875" y="2752"/>
                    <a:pt x="2765" y="2826"/>
                    <a:pt x="2723" y="2941"/>
                  </a:cubicBezTo>
                  <a:lnTo>
                    <a:pt x="2596" y="3289"/>
                  </a:lnTo>
                  <a:cubicBezTo>
                    <a:pt x="2536" y="3446"/>
                    <a:pt x="2624" y="3620"/>
                    <a:pt x="2787" y="3667"/>
                  </a:cubicBezTo>
                  <a:lnTo>
                    <a:pt x="2791" y="3668"/>
                  </a:lnTo>
                  <a:lnTo>
                    <a:pt x="2787" y="3670"/>
                  </a:lnTo>
                  <a:cubicBezTo>
                    <a:pt x="2639" y="3736"/>
                    <a:pt x="2540" y="3878"/>
                    <a:pt x="2534" y="4040"/>
                  </a:cubicBezTo>
                  <a:lnTo>
                    <a:pt x="2531" y="4117"/>
                  </a:lnTo>
                  <a:lnTo>
                    <a:pt x="2092" y="4619"/>
                  </a:lnTo>
                  <a:cubicBezTo>
                    <a:pt x="2025" y="4697"/>
                    <a:pt x="1987" y="4795"/>
                    <a:pt x="1987" y="4897"/>
                  </a:cubicBezTo>
                  <a:lnTo>
                    <a:pt x="1987" y="5480"/>
                  </a:lnTo>
                  <a:cubicBezTo>
                    <a:pt x="1987" y="5631"/>
                    <a:pt x="2049" y="5774"/>
                    <a:pt x="2157" y="5879"/>
                  </a:cubicBezTo>
                  <a:lnTo>
                    <a:pt x="2575" y="6283"/>
                  </a:lnTo>
                  <a:cubicBezTo>
                    <a:pt x="2667" y="6371"/>
                    <a:pt x="2785" y="6425"/>
                    <a:pt x="2912" y="6436"/>
                  </a:cubicBezTo>
                  <a:lnTo>
                    <a:pt x="4146" y="6542"/>
                  </a:lnTo>
                  <a:lnTo>
                    <a:pt x="4142" y="6581"/>
                  </a:lnTo>
                  <a:cubicBezTo>
                    <a:pt x="4123" y="6732"/>
                    <a:pt x="4187" y="6882"/>
                    <a:pt x="4309" y="6973"/>
                  </a:cubicBezTo>
                  <a:lnTo>
                    <a:pt x="4527" y="7135"/>
                  </a:lnTo>
                  <a:lnTo>
                    <a:pt x="4512" y="7182"/>
                  </a:lnTo>
                  <a:cubicBezTo>
                    <a:pt x="4463" y="7343"/>
                    <a:pt x="4514" y="7518"/>
                    <a:pt x="4642" y="7627"/>
                  </a:cubicBezTo>
                  <a:lnTo>
                    <a:pt x="4705" y="7683"/>
                  </a:lnTo>
                  <a:cubicBezTo>
                    <a:pt x="4655" y="7688"/>
                    <a:pt x="4604" y="7691"/>
                    <a:pt x="4551" y="7693"/>
                  </a:cubicBezTo>
                  <a:cubicBezTo>
                    <a:pt x="4501" y="7695"/>
                    <a:pt x="4450" y="7696"/>
                    <a:pt x="4400" y="7696"/>
                  </a:cubicBezTo>
                  <a:cubicBezTo>
                    <a:pt x="3534" y="7696"/>
                    <a:pt x="2693" y="7392"/>
                    <a:pt x="2027" y="6832"/>
                  </a:cubicBezTo>
                  <a:cubicBezTo>
                    <a:pt x="1998" y="6807"/>
                    <a:pt x="1962" y="6795"/>
                    <a:pt x="1927" y="6795"/>
                  </a:cubicBezTo>
                  <a:cubicBezTo>
                    <a:pt x="1882" y="6795"/>
                    <a:pt x="1838" y="6814"/>
                    <a:pt x="1807" y="6851"/>
                  </a:cubicBezTo>
                  <a:cubicBezTo>
                    <a:pt x="1752" y="6917"/>
                    <a:pt x="1760" y="7016"/>
                    <a:pt x="1826" y="7071"/>
                  </a:cubicBezTo>
                  <a:cubicBezTo>
                    <a:pt x="2546" y="7677"/>
                    <a:pt x="3455" y="8008"/>
                    <a:pt x="4395" y="8008"/>
                  </a:cubicBezTo>
                  <a:cubicBezTo>
                    <a:pt x="4397" y="8008"/>
                    <a:pt x="4399" y="8008"/>
                    <a:pt x="4401" y="8008"/>
                  </a:cubicBezTo>
                  <a:cubicBezTo>
                    <a:pt x="4455" y="8008"/>
                    <a:pt x="4510" y="8008"/>
                    <a:pt x="4565" y="8006"/>
                  </a:cubicBezTo>
                  <a:cubicBezTo>
                    <a:pt x="6091" y="7944"/>
                    <a:pt x="7450" y="7019"/>
                    <a:pt x="8066" y="5622"/>
                  </a:cubicBezTo>
                  <a:cubicBezTo>
                    <a:pt x="8684" y="4223"/>
                    <a:pt x="8453" y="2597"/>
                    <a:pt x="7470" y="1427"/>
                  </a:cubicBezTo>
                  <a:cubicBezTo>
                    <a:pt x="7439" y="1390"/>
                    <a:pt x="7395" y="1372"/>
                    <a:pt x="7350" y="1372"/>
                  </a:cubicBezTo>
                  <a:cubicBezTo>
                    <a:pt x="7314" y="1372"/>
                    <a:pt x="7278" y="1384"/>
                    <a:pt x="7249" y="1408"/>
                  </a:cubicBezTo>
                  <a:cubicBezTo>
                    <a:pt x="7183" y="1465"/>
                    <a:pt x="7175" y="1563"/>
                    <a:pt x="7230" y="1629"/>
                  </a:cubicBezTo>
                  <a:cubicBezTo>
                    <a:pt x="7653" y="2131"/>
                    <a:pt x="7933" y="2735"/>
                    <a:pt x="8042" y="3382"/>
                  </a:cubicBezTo>
                  <a:lnTo>
                    <a:pt x="7995" y="3336"/>
                  </a:lnTo>
                  <a:cubicBezTo>
                    <a:pt x="7912" y="3254"/>
                    <a:pt x="7806" y="3215"/>
                    <a:pt x="7700" y="3215"/>
                  </a:cubicBezTo>
                  <a:cubicBezTo>
                    <a:pt x="7561" y="3215"/>
                    <a:pt x="7424" y="3282"/>
                    <a:pt x="7343" y="3411"/>
                  </a:cubicBezTo>
                  <a:lnTo>
                    <a:pt x="7316" y="3453"/>
                  </a:lnTo>
                  <a:cubicBezTo>
                    <a:pt x="7241" y="3453"/>
                    <a:pt x="7168" y="3480"/>
                    <a:pt x="7115" y="3531"/>
                  </a:cubicBezTo>
                  <a:lnTo>
                    <a:pt x="6909" y="3287"/>
                  </a:lnTo>
                  <a:cubicBezTo>
                    <a:pt x="6877" y="3248"/>
                    <a:pt x="6831" y="3227"/>
                    <a:pt x="6785" y="3227"/>
                  </a:cubicBezTo>
                  <a:cubicBezTo>
                    <a:pt x="6749" y="3227"/>
                    <a:pt x="6713" y="3239"/>
                    <a:pt x="6684" y="3264"/>
                  </a:cubicBezTo>
                  <a:cubicBezTo>
                    <a:pt x="6616" y="3321"/>
                    <a:pt x="6610" y="3423"/>
                    <a:pt x="6669" y="3489"/>
                  </a:cubicBezTo>
                  <a:lnTo>
                    <a:pt x="6984" y="3862"/>
                  </a:lnTo>
                  <a:cubicBezTo>
                    <a:pt x="7015" y="3899"/>
                    <a:pt x="7060" y="3918"/>
                    <a:pt x="7104" y="3918"/>
                  </a:cubicBezTo>
                  <a:cubicBezTo>
                    <a:pt x="7144" y="3918"/>
                    <a:pt x="7183" y="3903"/>
                    <a:pt x="7214" y="3873"/>
                  </a:cubicBezTo>
                  <a:lnTo>
                    <a:pt x="7315" y="3773"/>
                  </a:lnTo>
                  <a:lnTo>
                    <a:pt x="7439" y="3859"/>
                  </a:lnTo>
                  <a:lnTo>
                    <a:pt x="6973" y="4784"/>
                  </a:lnTo>
                  <a:lnTo>
                    <a:pt x="6948" y="4787"/>
                  </a:lnTo>
                  <a:cubicBezTo>
                    <a:pt x="6945" y="4787"/>
                    <a:pt x="6942" y="4787"/>
                    <a:pt x="6939" y="4787"/>
                  </a:cubicBezTo>
                  <a:cubicBezTo>
                    <a:pt x="6907" y="4787"/>
                    <a:pt x="6876" y="4773"/>
                    <a:pt x="6856" y="4747"/>
                  </a:cubicBezTo>
                  <a:lnTo>
                    <a:pt x="6236" y="3991"/>
                  </a:lnTo>
                  <a:cubicBezTo>
                    <a:pt x="6204" y="3954"/>
                    <a:pt x="6160" y="3934"/>
                    <a:pt x="6115" y="3934"/>
                  </a:cubicBezTo>
                  <a:cubicBezTo>
                    <a:pt x="6079" y="3934"/>
                    <a:pt x="6044" y="3946"/>
                    <a:pt x="6015" y="3970"/>
                  </a:cubicBezTo>
                  <a:cubicBezTo>
                    <a:pt x="5947" y="4025"/>
                    <a:pt x="5938" y="4123"/>
                    <a:pt x="5993" y="4189"/>
                  </a:cubicBezTo>
                  <a:lnTo>
                    <a:pt x="6614" y="4946"/>
                  </a:lnTo>
                  <a:cubicBezTo>
                    <a:pt x="6694" y="5045"/>
                    <a:pt x="6814" y="5100"/>
                    <a:pt x="6941" y="5100"/>
                  </a:cubicBezTo>
                  <a:cubicBezTo>
                    <a:pt x="6951" y="5100"/>
                    <a:pt x="6961" y="5100"/>
                    <a:pt x="6970" y="5099"/>
                  </a:cubicBezTo>
                  <a:lnTo>
                    <a:pt x="7172" y="5084"/>
                  </a:lnTo>
                  <a:lnTo>
                    <a:pt x="7172" y="5084"/>
                  </a:lnTo>
                  <a:lnTo>
                    <a:pt x="6556" y="6510"/>
                  </a:lnTo>
                  <a:cubicBezTo>
                    <a:pt x="6511" y="6614"/>
                    <a:pt x="6451" y="6711"/>
                    <a:pt x="6380" y="6797"/>
                  </a:cubicBezTo>
                  <a:lnTo>
                    <a:pt x="5887" y="7385"/>
                  </a:lnTo>
                  <a:cubicBezTo>
                    <a:pt x="5639" y="7494"/>
                    <a:pt x="5382" y="7575"/>
                    <a:pt x="5117" y="7626"/>
                  </a:cubicBezTo>
                  <a:lnTo>
                    <a:pt x="4846" y="7390"/>
                  </a:lnTo>
                  <a:cubicBezTo>
                    <a:pt x="4813" y="7364"/>
                    <a:pt x="4799" y="7318"/>
                    <a:pt x="4813" y="7276"/>
                  </a:cubicBezTo>
                  <a:lnTo>
                    <a:pt x="4860" y="7123"/>
                  </a:lnTo>
                  <a:cubicBezTo>
                    <a:pt x="4879" y="7059"/>
                    <a:pt x="4857" y="6991"/>
                    <a:pt x="4803" y="6950"/>
                  </a:cubicBezTo>
                  <a:lnTo>
                    <a:pt x="4496" y="6721"/>
                  </a:lnTo>
                  <a:cubicBezTo>
                    <a:pt x="4465" y="6699"/>
                    <a:pt x="4448" y="6659"/>
                    <a:pt x="4453" y="6620"/>
                  </a:cubicBezTo>
                  <a:lnTo>
                    <a:pt x="4479" y="6421"/>
                  </a:lnTo>
                  <a:cubicBezTo>
                    <a:pt x="4490" y="6332"/>
                    <a:pt x="4425" y="6253"/>
                    <a:pt x="4336" y="6245"/>
                  </a:cubicBezTo>
                  <a:lnTo>
                    <a:pt x="2940" y="6125"/>
                  </a:lnTo>
                  <a:cubicBezTo>
                    <a:pt x="2885" y="6120"/>
                    <a:pt x="2832" y="6095"/>
                    <a:pt x="2793" y="6058"/>
                  </a:cubicBezTo>
                  <a:lnTo>
                    <a:pt x="2375" y="5654"/>
                  </a:lnTo>
                  <a:cubicBezTo>
                    <a:pt x="2328" y="5608"/>
                    <a:pt x="2301" y="5545"/>
                    <a:pt x="2301" y="5480"/>
                  </a:cubicBezTo>
                  <a:lnTo>
                    <a:pt x="2301" y="4899"/>
                  </a:lnTo>
                  <a:cubicBezTo>
                    <a:pt x="2301" y="4872"/>
                    <a:pt x="2310" y="4846"/>
                    <a:pt x="2328" y="4827"/>
                  </a:cubicBezTo>
                  <a:lnTo>
                    <a:pt x="2804" y="4282"/>
                  </a:lnTo>
                  <a:cubicBezTo>
                    <a:pt x="2828" y="4255"/>
                    <a:pt x="2842" y="4222"/>
                    <a:pt x="2843" y="4185"/>
                  </a:cubicBezTo>
                  <a:lnTo>
                    <a:pt x="2847" y="4053"/>
                  </a:lnTo>
                  <a:cubicBezTo>
                    <a:pt x="2849" y="4012"/>
                    <a:pt x="2874" y="3974"/>
                    <a:pt x="2912" y="3958"/>
                  </a:cubicBezTo>
                  <a:lnTo>
                    <a:pt x="3285" y="3794"/>
                  </a:lnTo>
                  <a:lnTo>
                    <a:pt x="3985" y="3777"/>
                  </a:lnTo>
                  <a:cubicBezTo>
                    <a:pt x="3986" y="3777"/>
                    <a:pt x="3986" y="3777"/>
                    <a:pt x="3987" y="3777"/>
                  </a:cubicBezTo>
                  <a:cubicBezTo>
                    <a:pt x="4002" y="3777"/>
                    <a:pt x="4015" y="3789"/>
                    <a:pt x="4017" y="3804"/>
                  </a:cubicBezTo>
                  <a:cubicBezTo>
                    <a:pt x="4037" y="3932"/>
                    <a:pt x="4127" y="4037"/>
                    <a:pt x="4249" y="4078"/>
                  </a:cubicBezTo>
                  <a:lnTo>
                    <a:pt x="4749" y="4244"/>
                  </a:lnTo>
                  <a:cubicBezTo>
                    <a:pt x="4779" y="4254"/>
                    <a:pt x="4808" y="4259"/>
                    <a:pt x="4837" y="4259"/>
                  </a:cubicBezTo>
                  <a:cubicBezTo>
                    <a:pt x="4998" y="4259"/>
                    <a:pt x="5134" y="4117"/>
                    <a:pt x="5111" y="3946"/>
                  </a:cubicBezTo>
                  <a:lnTo>
                    <a:pt x="5740" y="3894"/>
                  </a:lnTo>
                  <a:cubicBezTo>
                    <a:pt x="5992" y="3874"/>
                    <a:pt x="6170" y="3639"/>
                    <a:pt x="6121" y="3391"/>
                  </a:cubicBezTo>
                  <a:lnTo>
                    <a:pt x="6102" y="3304"/>
                  </a:lnTo>
                  <a:cubicBezTo>
                    <a:pt x="6076" y="3167"/>
                    <a:pt x="5958" y="3071"/>
                    <a:pt x="5822" y="3071"/>
                  </a:cubicBezTo>
                  <a:cubicBezTo>
                    <a:pt x="5813" y="3071"/>
                    <a:pt x="5804" y="3071"/>
                    <a:pt x="5795" y="3072"/>
                  </a:cubicBezTo>
                  <a:lnTo>
                    <a:pt x="5466" y="3099"/>
                  </a:lnTo>
                  <a:lnTo>
                    <a:pt x="5416" y="3044"/>
                  </a:lnTo>
                  <a:lnTo>
                    <a:pt x="5851" y="2609"/>
                  </a:lnTo>
                  <a:cubicBezTo>
                    <a:pt x="5908" y="2547"/>
                    <a:pt x="5907" y="2450"/>
                    <a:pt x="5846" y="2391"/>
                  </a:cubicBezTo>
                  <a:cubicBezTo>
                    <a:pt x="5816" y="2360"/>
                    <a:pt x="5776" y="2344"/>
                    <a:pt x="5736" y="2344"/>
                  </a:cubicBezTo>
                  <a:cubicBezTo>
                    <a:pt x="5697" y="2344"/>
                    <a:pt x="5659" y="2359"/>
                    <a:pt x="5628" y="2387"/>
                  </a:cubicBezTo>
                  <a:lnTo>
                    <a:pt x="5103" y="2913"/>
                  </a:lnTo>
                  <a:lnTo>
                    <a:pt x="4927" y="2987"/>
                  </a:lnTo>
                  <a:lnTo>
                    <a:pt x="4434" y="2612"/>
                  </a:lnTo>
                  <a:cubicBezTo>
                    <a:pt x="4407" y="2591"/>
                    <a:pt x="4374" y="2580"/>
                    <a:pt x="4340" y="2580"/>
                  </a:cubicBezTo>
                  <a:cubicBezTo>
                    <a:pt x="4324" y="2580"/>
                    <a:pt x="4307" y="2582"/>
                    <a:pt x="4292" y="2587"/>
                  </a:cubicBezTo>
                  <a:lnTo>
                    <a:pt x="3608" y="2805"/>
                  </a:lnTo>
                  <a:cubicBezTo>
                    <a:pt x="3589" y="2812"/>
                    <a:pt x="3569" y="2820"/>
                    <a:pt x="3551" y="2828"/>
                  </a:cubicBezTo>
                  <a:lnTo>
                    <a:pt x="3600" y="2624"/>
                  </a:lnTo>
                  <a:lnTo>
                    <a:pt x="4141" y="2228"/>
                  </a:lnTo>
                  <a:lnTo>
                    <a:pt x="4700" y="2145"/>
                  </a:lnTo>
                  <a:cubicBezTo>
                    <a:pt x="4768" y="2135"/>
                    <a:pt x="4822" y="2081"/>
                    <a:pt x="4831" y="2013"/>
                  </a:cubicBezTo>
                  <a:lnTo>
                    <a:pt x="4895" y="1562"/>
                  </a:lnTo>
                  <a:cubicBezTo>
                    <a:pt x="4901" y="1519"/>
                    <a:pt x="4889" y="1475"/>
                    <a:pt x="4864" y="1442"/>
                  </a:cubicBezTo>
                  <a:lnTo>
                    <a:pt x="4634" y="1152"/>
                  </a:lnTo>
                  <a:cubicBezTo>
                    <a:pt x="4602" y="1113"/>
                    <a:pt x="4557" y="1093"/>
                    <a:pt x="4511" y="1093"/>
                  </a:cubicBezTo>
                  <a:cubicBezTo>
                    <a:pt x="4462" y="1093"/>
                    <a:pt x="4414" y="1115"/>
                    <a:pt x="4383" y="1159"/>
                  </a:cubicBezTo>
                  <a:lnTo>
                    <a:pt x="4207" y="1410"/>
                  </a:lnTo>
                  <a:lnTo>
                    <a:pt x="4024" y="1395"/>
                  </a:lnTo>
                  <a:lnTo>
                    <a:pt x="4329" y="813"/>
                  </a:lnTo>
                  <a:lnTo>
                    <a:pt x="4644" y="813"/>
                  </a:lnTo>
                  <a:lnTo>
                    <a:pt x="4883" y="1243"/>
                  </a:lnTo>
                  <a:cubicBezTo>
                    <a:pt x="4913" y="1296"/>
                    <a:pt x="4966" y="1323"/>
                    <a:pt x="5019" y="1323"/>
                  </a:cubicBezTo>
                  <a:cubicBezTo>
                    <a:pt x="5078" y="1323"/>
                    <a:pt x="5136" y="1291"/>
                    <a:pt x="5164" y="1228"/>
                  </a:cubicBezTo>
                  <a:lnTo>
                    <a:pt x="5383" y="712"/>
                  </a:lnTo>
                  <a:cubicBezTo>
                    <a:pt x="5422" y="622"/>
                    <a:pt x="5412" y="517"/>
                    <a:pt x="5356" y="436"/>
                  </a:cubicBezTo>
                  <a:lnTo>
                    <a:pt x="5356" y="436"/>
                  </a:lnTo>
                  <a:cubicBezTo>
                    <a:pt x="5879" y="575"/>
                    <a:pt x="6363" y="828"/>
                    <a:pt x="6777" y="1177"/>
                  </a:cubicBezTo>
                  <a:cubicBezTo>
                    <a:pt x="6806" y="1201"/>
                    <a:pt x="6842" y="1213"/>
                    <a:pt x="6877" y="1213"/>
                  </a:cubicBezTo>
                  <a:cubicBezTo>
                    <a:pt x="6921" y="1213"/>
                    <a:pt x="6965" y="1194"/>
                    <a:pt x="6996" y="1158"/>
                  </a:cubicBezTo>
                  <a:cubicBezTo>
                    <a:pt x="7053" y="1092"/>
                    <a:pt x="7045" y="992"/>
                    <a:pt x="6979" y="937"/>
                  </a:cubicBezTo>
                  <a:cubicBezTo>
                    <a:pt x="6231" y="310"/>
                    <a:pt x="5317" y="1"/>
                    <a:pt x="44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3667F9CB-BA2D-B4D1-B299-3F3CEAC87208}"/>
              </a:ext>
            </a:extLst>
          </p:cNvPr>
          <p:cNvSpPr txBox="1"/>
          <p:nvPr/>
        </p:nvSpPr>
        <p:spPr>
          <a:xfrm>
            <a:off x="491988" y="1504877"/>
            <a:ext cx="4572000" cy="10273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This can be explained by:</a:t>
            </a:r>
          </a:p>
          <a:p>
            <a:pPr marL="171450" lvl="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The opening of an </a:t>
            </a:r>
            <a:r>
              <a:rPr lang="en-US" b="1">
                <a:solidFill>
                  <a:srgbClr val="00B0F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increasing</a:t>
            </a:r>
            <a:r>
              <a:rPr lang="en-US" b="1">
                <a:solidFill>
                  <a:srgbClr val="0070C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</a:t>
            </a:r>
            <a:r>
              <a:rPr lang="en-US" b="1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number of Stores </a:t>
            </a:r>
            <a:r>
              <a:rPr lang="en-US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in 1998.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387136B-0B25-E356-84BB-872B1542DCC5}"/>
              </a:ext>
            </a:extLst>
          </p:cNvPr>
          <p:cNvSpPr txBox="1"/>
          <p:nvPr/>
        </p:nvSpPr>
        <p:spPr>
          <a:xfrm>
            <a:off x="5027800" y="1828042"/>
            <a:ext cx="4572000" cy="3810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lvl="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A</a:t>
            </a:r>
            <a:r>
              <a:rPr lang="en-US" b="1">
                <a:solidFill>
                  <a:srgbClr val="0070C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</a:t>
            </a:r>
            <a:r>
              <a:rPr lang="en-US" b="1">
                <a:solidFill>
                  <a:srgbClr val="00B0F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rise</a:t>
            </a:r>
            <a:r>
              <a:rPr lang="en-US">
                <a:solidFill>
                  <a:srgbClr val="0070C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</a:t>
            </a:r>
            <a:r>
              <a:rPr lang="en-US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in the number </a:t>
            </a:r>
            <a:r>
              <a:rPr lang="en-US" b="1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of Buying Customers</a:t>
            </a:r>
            <a:r>
              <a:rPr lang="en-US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A8748E0-2A23-3356-0694-E4773A84AA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274" y="2615235"/>
            <a:ext cx="3924848" cy="186716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B9D5A6D-EA95-FD7C-61C1-D30CB4C427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7800" y="2639678"/>
            <a:ext cx="3957263" cy="1842718"/>
          </a:xfrm>
          <a:prstGeom prst="rect">
            <a:avLst/>
          </a:prstGeom>
        </p:spPr>
      </p:pic>
      <p:sp>
        <p:nvSpPr>
          <p:cNvPr id="2" name="Google Shape;363;p59">
            <a:extLst>
              <a:ext uri="{FF2B5EF4-FFF2-40B4-BE49-F238E27FC236}">
                <a16:creationId xmlns:a16="http://schemas.microsoft.com/office/drawing/2014/main" id="{5371534C-2F0C-1859-5631-A063ECC7E45B}"/>
              </a:ext>
            </a:extLst>
          </p:cNvPr>
          <p:cNvSpPr txBox="1">
            <a:spLocks/>
          </p:cNvSpPr>
          <p:nvPr/>
        </p:nvSpPr>
        <p:spPr>
          <a:xfrm>
            <a:off x="310750" y="1181971"/>
            <a:ext cx="2532057" cy="359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erif Display"/>
              <a:buNone/>
              <a:defRPr sz="18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SG">
                <a:solidFill>
                  <a:srgbClr val="0070C0"/>
                </a:solidFill>
              </a:rPr>
              <a:t>Business Activities</a:t>
            </a:r>
          </a:p>
        </p:txBody>
      </p:sp>
      <p:sp>
        <p:nvSpPr>
          <p:cNvPr id="7" name="Google Shape;363;p59">
            <a:extLst>
              <a:ext uri="{FF2B5EF4-FFF2-40B4-BE49-F238E27FC236}">
                <a16:creationId xmlns:a16="http://schemas.microsoft.com/office/drawing/2014/main" id="{69013E86-251C-9F93-8041-B62840117C43}"/>
              </a:ext>
            </a:extLst>
          </p:cNvPr>
          <p:cNvSpPr txBox="1">
            <a:spLocks/>
          </p:cNvSpPr>
          <p:nvPr/>
        </p:nvSpPr>
        <p:spPr>
          <a:xfrm>
            <a:off x="310750" y="68442"/>
            <a:ext cx="15678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erif Display"/>
              <a:buNone/>
              <a:defRPr sz="18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SG" sz="2400"/>
              <a:t>Business Overview</a:t>
            </a:r>
          </a:p>
        </p:txBody>
      </p:sp>
    </p:spTree>
    <p:extLst>
      <p:ext uri="{BB962C8B-B14F-4D97-AF65-F5344CB8AC3E}">
        <p14:creationId xmlns:p14="http://schemas.microsoft.com/office/powerpoint/2010/main" val="1833729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4" name="Google Shape;384;p59"/>
          <p:cNvGrpSpPr/>
          <p:nvPr/>
        </p:nvGrpSpPr>
        <p:grpSpPr>
          <a:xfrm>
            <a:off x="3282900" y="2274198"/>
            <a:ext cx="181778" cy="242283"/>
            <a:chOff x="3282900" y="2274198"/>
            <a:chExt cx="181778" cy="242283"/>
          </a:xfrm>
        </p:grpSpPr>
        <p:sp>
          <p:nvSpPr>
            <p:cNvPr id="385" name="Google Shape;385;p59"/>
            <p:cNvSpPr/>
            <p:nvPr/>
          </p:nvSpPr>
          <p:spPr>
            <a:xfrm>
              <a:off x="3282900" y="2274198"/>
              <a:ext cx="181778" cy="242283"/>
            </a:xfrm>
            <a:custGeom>
              <a:avLst/>
              <a:gdLst/>
              <a:ahLst/>
              <a:cxnLst/>
              <a:rect l="l" t="t" r="r" b="b"/>
              <a:pathLst>
                <a:path w="4795" h="6391" extrusionOk="0">
                  <a:moveTo>
                    <a:pt x="2417" y="240"/>
                  </a:moveTo>
                  <a:cubicBezTo>
                    <a:pt x="2920" y="240"/>
                    <a:pt x="3407" y="427"/>
                    <a:pt x="3781" y="765"/>
                  </a:cubicBezTo>
                  <a:cubicBezTo>
                    <a:pt x="4536" y="1441"/>
                    <a:pt x="4687" y="2565"/>
                    <a:pt x="4137" y="3416"/>
                  </a:cubicBezTo>
                  <a:cubicBezTo>
                    <a:pt x="3927" y="3739"/>
                    <a:pt x="3633" y="3997"/>
                    <a:pt x="3284" y="4162"/>
                  </a:cubicBezTo>
                  <a:cubicBezTo>
                    <a:pt x="3066" y="4267"/>
                    <a:pt x="2927" y="4487"/>
                    <a:pt x="2929" y="4730"/>
                  </a:cubicBezTo>
                  <a:lnTo>
                    <a:pt x="2929" y="4870"/>
                  </a:lnTo>
                  <a:lnTo>
                    <a:pt x="1888" y="4870"/>
                  </a:lnTo>
                  <a:lnTo>
                    <a:pt x="1888" y="4730"/>
                  </a:lnTo>
                  <a:cubicBezTo>
                    <a:pt x="1888" y="4486"/>
                    <a:pt x="1748" y="4265"/>
                    <a:pt x="1529" y="4160"/>
                  </a:cubicBezTo>
                  <a:cubicBezTo>
                    <a:pt x="722" y="3778"/>
                    <a:pt x="254" y="2919"/>
                    <a:pt x="367" y="2033"/>
                  </a:cubicBezTo>
                  <a:cubicBezTo>
                    <a:pt x="483" y="1106"/>
                    <a:pt x="1242" y="357"/>
                    <a:pt x="2173" y="254"/>
                  </a:cubicBezTo>
                  <a:cubicBezTo>
                    <a:pt x="2253" y="244"/>
                    <a:pt x="2331" y="240"/>
                    <a:pt x="2412" y="240"/>
                  </a:cubicBezTo>
                  <a:cubicBezTo>
                    <a:pt x="2414" y="240"/>
                    <a:pt x="2415" y="240"/>
                    <a:pt x="2417" y="240"/>
                  </a:cubicBezTo>
                  <a:close/>
                  <a:moveTo>
                    <a:pt x="2929" y="5109"/>
                  </a:moveTo>
                  <a:lnTo>
                    <a:pt x="2929" y="5501"/>
                  </a:lnTo>
                  <a:lnTo>
                    <a:pt x="2929" y="5502"/>
                  </a:lnTo>
                  <a:cubicBezTo>
                    <a:pt x="2929" y="5576"/>
                    <a:pt x="2868" y="5638"/>
                    <a:pt x="2793" y="5638"/>
                  </a:cubicBezTo>
                  <a:lnTo>
                    <a:pt x="2024" y="5638"/>
                  </a:lnTo>
                  <a:cubicBezTo>
                    <a:pt x="1949" y="5638"/>
                    <a:pt x="1888" y="5576"/>
                    <a:pt x="1888" y="5502"/>
                  </a:cubicBezTo>
                  <a:lnTo>
                    <a:pt x="1888" y="5109"/>
                  </a:lnTo>
                  <a:close/>
                  <a:moveTo>
                    <a:pt x="2673" y="5878"/>
                  </a:moveTo>
                  <a:lnTo>
                    <a:pt x="2673" y="6014"/>
                  </a:lnTo>
                  <a:cubicBezTo>
                    <a:pt x="2673" y="6089"/>
                    <a:pt x="2611" y="6150"/>
                    <a:pt x="2537" y="6151"/>
                  </a:cubicBezTo>
                  <a:lnTo>
                    <a:pt x="2280" y="6151"/>
                  </a:lnTo>
                  <a:cubicBezTo>
                    <a:pt x="2204" y="6150"/>
                    <a:pt x="2144" y="6089"/>
                    <a:pt x="2144" y="6014"/>
                  </a:cubicBezTo>
                  <a:lnTo>
                    <a:pt x="2144" y="5878"/>
                  </a:lnTo>
                  <a:close/>
                  <a:moveTo>
                    <a:pt x="2413" y="1"/>
                  </a:moveTo>
                  <a:cubicBezTo>
                    <a:pt x="2325" y="1"/>
                    <a:pt x="2236" y="5"/>
                    <a:pt x="2147" y="15"/>
                  </a:cubicBezTo>
                  <a:cubicBezTo>
                    <a:pt x="1106" y="130"/>
                    <a:pt x="258" y="966"/>
                    <a:pt x="127" y="2004"/>
                  </a:cubicBezTo>
                  <a:cubicBezTo>
                    <a:pt x="1" y="2993"/>
                    <a:pt x="526" y="3950"/>
                    <a:pt x="1425" y="4377"/>
                  </a:cubicBezTo>
                  <a:cubicBezTo>
                    <a:pt x="1561" y="4442"/>
                    <a:pt x="1647" y="4579"/>
                    <a:pt x="1647" y="4730"/>
                  </a:cubicBezTo>
                  <a:lnTo>
                    <a:pt x="1647" y="5501"/>
                  </a:lnTo>
                  <a:cubicBezTo>
                    <a:pt x="1647" y="5663"/>
                    <a:pt x="1749" y="5807"/>
                    <a:pt x="1903" y="5858"/>
                  </a:cubicBezTo>
                  <a:lnTo>
                    <a:pt x="1903" y="6014"/>
                  </a:lnTo>
                  <a:cubicBezTo>
                    <a:pt x="1903" y="6221"/>
                    <a:pt x="2071" y="6389"/>
                    <a:pt x="2280" y="6391"/>
                  </a:cubicBezTo>
                  <a:lnTo>
                    <a:pt x="2537" y="6391"/>
                  </a:lnTo>
                  <a:cubicBezTo>
                    <a:pt x="2744" y="6389"/>
                    <a:pt x="2913" y="6221"/>
                    <a:pt x="2913" y="6014"/>
                  </a:cubicBezTo>
                  <a:lnTo>
                    <a:pt x="2913" y="5858"/>
                  </a:lnTo>
                  <a:cubicBezTo>
                    <a:pt x="3066" y="5807"/>
                    <a:pt x="3168" y="5663"/>
                    <a:pt x="3168" y="5501"/>
                  </a:cubicBezTo>
                  <a:lnTo>
                    <a:pt x="3168" y="4728"/>
                  </a:lnTo>
                  <a:cubicBezTo>
                    <a:pt x="3168" y="4580"/>
                    <a:pt x="3252" y="4443"/>
                    <a:pt x="3386" y="4378"/>
                  </a:cubicBezTo>
                  <a:cubicBezTo>
                    <a:pt x="4084" y="4050"/>
                    <a:pt x="4571" y="3394"/>
                    <a:pt x="4683" y="2631"/>
                  </a:cubicBezTo>
                  <a:cubicBezTo>
                    <a:pt x="4794" y="1868"/>
                    <a:pt x="4516" y="1100"/>
                    <a:pt x="3941" y="586"/>
                  </a:cubicBezTo>
                  <a:cubicBezTo>
                    <a:pt x="3515" y="204"/>
                    <a:pt x="2980" y="1"/>
                    <a:pt x="24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59"/>
            <p:cNvSpPr/>
            <p:nvPr/>
          </p:nvSpPr>
          <p:spPr>
            <a:xfrm rot="10800000" flipH="1">
              <a:off x="3359035" y="2354024"/>
              <a:ext cx="29550" cy="20925"/>
            </a:xfrm>
            <a:custGeom>
              <a:avLst/>
              <a:gdLst/>
              <a:ahLst/>
              <a:cxnLst/>
              <a:rect l="l" t="t" r="r" b="b"/>
              <a:pathLst>
                <a:path w="613" h="434" extrusionOk="0">
                  <a:moveTo>
                    <a:pt x="474" y="0"/>
                  </a:moveTo>
                  <a:cubicBezTo>
                    <a:pt x="454" y="0"/>
                    <a:pt x="433" y="5"/>
                    <a:pt x="414" y="17"/>
                  </a:cubicBezTo>
                  <a:lnTo>
                    <a:pt x="82" y="209"/>
                  </a:lnTo>
                  <a:cubicBezTo>
                    <a:pt x="21" y="240"/>
                    <a:pt x="1" y="315"/>
                    <a:pt x="35" y="375"/>
                  </a:cubicBezTo>
                  <a:cubicBezTo>
                    <a:pt x="57" y="413"/>
                    <a:pt x="97" y="434"/>
                    <a:pt x="138" y="434"/>
                  </a:cubicBezTo>
                  <a:cubicBezTo>
                    <a:pt x="160" y="434"/>
                    <a:pt x="182" y="428"/>
                    <a:pt x="201" y="416"/>
                  </a:cubicBezTo>
                  <a:lnTo>
                    <a:pt x="534" y="224"/>
                  </a:lnTo>
                  <a:cubicBezTo>
                    <a:pt x="592" y="192"/>
                    <a:pt x="612" y="118"/>
                    <a:pt x="578" y="60"/>
                  </a:cubicBezTo>
                  <a:cubicBezTo>
                    <a:pt x="556" y="22"/>
                    <a:pt x="516" y="0"/>
                    <a:pt x="4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7" name="Google Shape;387;p59"/>
          <p:cNvGrpSpPr/>
          <p:nvPr/>
        </p:nvGrpSpPr>
        <p:grpSpPr>
          <a:xfrm>
            <a:off x="3936713" y="846425"/>
            <a:ext cx="256546" cy="232745"/>
            <a:chOff x="3936713" y="846425"/>
            <a:chExt cx="256546" cy="232745"/>
          </a:xfrm>
        </p:grpSpPr>
        <p:sp>
          <p:nvSpPr>
            <p:cNvPr id="388" name="Google Shape;388;p59"/>
            <p:cNvSpPr/>
            <p:nvPr/>
          </p:nvSpPr>
          <p:spPr>
            <a:xfrm>
              <a:off x="3970308" y="911019"/>
              <a:ext cx="222950" cy="168151"/>
            </a:xfrm>
            <a:custGeom>
              <a:avLst/>
              <a:gdLst/>
              <a:ahLst/>
              <a:cxnLst/>
              <a:rect l="l" t="t" r="r" b="b"/>
              <a:pathLst>
                <a:path w="10240" h="7724" extrusionOk="0">
                  <a:moveTo>
                    <a:pt x="9122" y="1"/>
                  </a:moveTo>
                  <a:cubicBezTo>
                    <a:pt x="9099" y="1"/>
                    <a:pt x="9076" y="6"/>
                    <a:pt x="9055" y="16"/>
                  </a:cubicBezTo>
                  <a:cubicBezTo>
                    <a:pt x="8978" y="52"/>
                    <a:pt x="8944" y="144"/>
                    <a:pt x="8979" y="222"/>
                  </a:cubicBezTo>
                  <a:cubicBezTo>
                    <a:pt x="9899" y="2164"/>
                    <a:pt x="9484" y="4477"/>
                    <a:pt x="7945" y="5978"/>
                  </a:cubicBezTo>
                  <a:cubicBezTo>
                    <a:pt x="6983" y="6918"/>
                    <a:pt x="5714" y="7410"/>
                    <a:pt x="4428" y="7410"/>
                  </a:cubicBezTo>
                  <a:cubicBezTo>
                    <a:pt x="3659" y="7410"/>
                    <a:pt x="2885" y="7234"/>
                    <a:pt x="2167" y="6873"/>
                  </a:cubicBezTo>
                  <a:cubicBezTo>
                    <a:pt x="1574" y="6572"/>
                    <a:pt x="1047" y="6160"/>
                    <a:pt x="614" y="5656"/>
                  </a:cubicBezTo>
                  <a:lnTo>
                    <a:pt x="614" y="5656"/>
                  </a:lnTo>
                  <a:lnTo>
                    <a:pt x="1232" y="5862"/>
                  </a:lnTo>
                  <a:cubicBezTo>
                    <a:pt x="1247" y="5867"/>
                    <a:pt x="1262" y="5869"/>
                    <a:pt x="1277" y="5869"/>
                  </a:cubicBezTo>
                  <a:cubicBezTo>
                    <a:pt x="1343" y="5869"/>
                    <a:pt x="1404" y="5827"/>
                    <a:pt x="1426" y="5763"/>
                  </a:cubicBezTo>
                  <a:cubicBezTo>
                    <a:pt x="1453" y="5682"/>
                    <a:pt x="1411" y="5594"/>
                    <a:pt x="1331" y="5565"/>
                  </a:cubicBezTo>
                  <a:lnTo>
                    <a:pt x="220" y="5195"/>
                  </a:lnTo>
                  <a:cubicBezTo>
                    <a:pt x="203" y="5189"/>
                    <a:pt x="186" y="5187"/>
                    <a:pt x="170" y="5187"/>
                  </a:cubicBezTo>
                  <a:cubicBezTo>
                    <a:pt x="78" y="5187"/>
                    <a:pt x="0" y="5268"/>
                    <a:pt x="15" y="5366"/>
                  </a:cubicBezTo>
                  <a:lnTo>
                    <a:pt x="200" y="6663"/>
                  </a:lnTo>
                  <a:cubicBezTo>
                    <a:pt x="211" y="6740"/>
                    <a:pt x="277" y="6798"/>
                    <a:pt x="355" y="6798"/>
                  </a:cubicBezTo>
                  <a:cubicBezTo>
                    <a:pt x="363" y="6798"/>
                    <a:pt x="369" y="6797"/>
                    <a:pt x="377" y="6795"/>
                  </a:cubicBezTo>
                  <a:cubicBezTo>
                    <a:pt x="462" y="6783"/>
                    <a:pt x="523" y="6704"/>
                    <a:pt x="509" y="6619"/>
                  </a:cubicBezTo>
                  <a:lnTo>
                    <a:pt x="407" y="5895"/>
                  </a:lnTo>
                  <a:lnTo>
                    <a:pt x="407" y="5895"/>
                  </a:lnTo>
                  <a:cubicBezTo>
                    <a:pt x="861" y="6414"/>
                    <a:pt x="1410" y="6841"/>
                    <a:pt x="2025" y="7153"/>
                  </a:cubicBezTo>
                  <a:cubicBezTo>
                    <a:pt x="2788" y="7537"/>
                    <a:pt x="3611" y="7724"/>
                    <a:pt x="4428" y="7724"/>
                  </a:cubicBezTo>
                  <a:cubicBezTo>
                    <a:pt x="5794" y="7724"/>
                    <a:pt x="7142" y="7201"/>
                    <a:pt x="8165" y="6203"/>
                  </a:cubicBezTo>
                  <a:cubicBezTo>
                    <a:pt x="9798" y="4608"/>
                    <a:pt x="10239" y="2152"/>
                    <a:pt x="9262" y="89"/>
                  </a:cubicBezTo>
                  <a:lnTo>
                    <a:pt x="9262" y="87"/>
                  </a:lnTo>
                  <a:cubicBezTo>
                    <a:pt x="9235" y="32"/>
                    <a:pt x="9180" y="1"/>
                    <a:pt x="91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59"/>
            <p:cNvSpPr/>
            <p:nvPr/>
          </p:nvSpPr>
          <p:spPr>
            <a:xfrm>
              <a:off x="3936713" y="846425"/>
              <a:ext cx="226565" cy="168217"/>
            </a:xfrm>
            <a:custGeom>
              <a:avLst/>
              <a:gdLst/>
              <a:ahLst/>
              <a:cxnLst/>
              <a:rect l="l" t="t" r="r" b="b"/>
              <a:pathLst>
                <a:path w="10406" h="7727" extrusionOk="0">
                  <a:moveTo>
                    <a:pt x="5972" y="1"/>
                  </a:moveTo>
                  <a:cubicBezTo>
                    <a:pt x="4961" y="1"/>
                    <a:pt x="3942" y="287"/>
                    <a:pt x="3043" y="876"/>
                  </a:cubicBezTo>
                  <a:cubicBezTo>
                    <a:pt x="811" y="2340"/>
                    <a:pt x="1" y="5226"/>
                    <a:pt x="1144" y="7637"/>
                  </a:cubicBezTo>
                  <a:cubicBezTo>
                    <a:pt x="1171" y="7692"/>
                    <a:pt x="1226" y="7727"/>
                    <a:pt x="1285" y="7727"/>
                  </a:cubicBezTo>
                  <a:cubicBezTo>
                    <a:pt x="1309" y="7727"/>
                    <a:pt x="1332" y="7721"/>
                    <a:pt x="1352" y="7711"/>
                  </a:cubicBezTo>
                  <a:cubicBezTo>
                    <a:pt x="1432" y="7674"/>
                    <a:pt x="1464" y="7581"/>
                    <a:pt x="1428" y="7502"/>
                  </a:cubicBezTo>
                  <a:cubicBezTo>
                    <a:pt x="347" y="5226"/>
                    <a:pt x="1118" y="2500"/>
                    <a:pt x="3232" y="1125"/>
                  </a:cubicBezTo>
                  <a:cubicBezTo>
                    <a:pt x="4074" y="578"/>
                    <a:pt x="5026" y="313"/>
                    <a:pt x="5971" y="313"/>
                  </a:cubicBezTo>
                  <a:cubicBezTo>
                    <a:pt x="7396" y="313"/>
                    <a:pt x="8804" y="917"/>
                    <a:pt x="9791" y="2068"/>
                  </a:cubicBezTo>
                  <a:lnTo>
                    <a:pt x="9175" y="1862"/>
                  </a:lnTo>
                  <a:cubicBezTo>
                    <a:pt x="9159" y="1856"/>
                    <a:pt x="9142" y="1854"/>
                    <a:pt x="9126" y="1854"/>
                  </a:cubicBezTo>
                  <a:cubicBezTo>
                    <a:pt x="9060" y="1854"/>
                    <a:pt x="8999" y="1895"/>
                    <a:pt x="8977" y="1961"/>
                  </a:cubicBezTo>
                  <a:cubicBezTo>
                    <a:pt x="8949" y="2043"/>
                    <a:pt x="8993" y="2131"/>
                    <a:pt x="9075" y="2159"/>
                  </a:cubicBezTo>
                  <a:lnTo>
                    <a:pt x="10187" y="2529"/>
                  </a:lnTo>
                  <a:cubicBezTo>
                    <a:pt x="10204" y="2535"/>
                    <a:pt x="10221" y="2537"/>
                    <a:pt x="10237" y="2537"/>
                  </a:cubicBezTo>
                  <a:cubicBezTo>
                    <a:pt x="10328" y="2537"/>
                    <a:pt x="10405" y="2457"/>
                    <a:pt x="10392" y="2358"/>
                  </a:cubicBezTo>
                  <a:lnTo>
                    <a:pt x="10206" y="1062"/>
                  </a:lnTo>
                  <a:cubicBezTo>
                    <a:pt x="10195" y="983"/>
                    <a:pt x="10128" y="927"/>
                    <a:pt x="10052" y="927"/>
                  </a:cubicBezTo>
                  <a:cubicBezTo>
                    <a:pt x="10044" y="927"/>
                    <a:pt x="10037" y="928"/>
                    <a:pt x="10030" y="929"/>
                  </a:cubicBezTo>
                  <a:cubicBezTo>
                    <a:pt x="9943" y="941"/>
                    <a:pt x="9884" y="1020"/>
                    <a:pt x="9896" y="1105"/>
                  </a:cubicBezTo>
                  <a:lnTo>
                    <a:pt x="10000" y="1829"/>
                  </a:lnTo>
                  <a:cubicBezTo>
                    <a:pt x="8951" y="629"/>
                    <a:pt x="7470" y="1"/>
                    <a:pt x="59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59"/>
            <p:cNvSpPr/>
            <p:nvPr/>
          </p:nvSpPr>
          <p:spPr>
            <a:xfrm>
              <a:off x="4037477" y="908101"/>
              <a:ext cx="10908" cy="18069"/>
            </a:xfrm>
            <a:custGeom>
              <a:avLst/>
              <a:gdLst/>
              <a:ahLst/>
              <a:cxnLst/>
              <a:rect l="l" t="t" r="r" b="b"/>
              <a:pathLst>
                <a:path w="501" h="830" extrusionOk="0">
                  <a:moveTo>
                    <a:pt x="335" y="1"/>
                  </a:moveTo>
                  <a:cubicBezTo>
                    <a:pt x="247" y="2"/>
                    <a:pt x="179" y="73"/>
                    <a:pt x="180" y="159"/>
                  </a:cubicBezTo>
                  <a:lnTo>
                    <a:pt x="185" y="448"/>
                  </a:lnTo>
                  <a:lnTo>
                    <a:pt x="68" y="558"/>
                  </a:lnTo>
                  <a:cubicBezTo>
                    <a:pt x="4" y="617"/>
                    <a:pt x="1" y="718"/>
                    <a:pt x="61" y="781"/>
                  </a:cubicBezTo>
                  <a:cubicBezTo>
                    <a:pt x="92" y="814"/>
                    <a:pt x="133" y="830"/>
                    <a:pt x="174" y="830"/>
                  </a:cubicBezTo>
                  <a:cubicBezTo>
                    <a:pt x="214" y="830"/>
                    <a:pt x="254" y="815"/>
                    <a:pt x="285" y="785"/>
                  </a:cubicBezTo>
                  <a:lnTo>
                    <a:pt x="451" y="628"/>
                  </a:lnTo>
                  <a:cubicBezTo>
                    <a:pt x="481" y="597"/>
                    <a:pt x="500" y="555"/>
                    <a:pt x="499" y="511"/>
                  </a:cubicBezTo>
                  <a:lnTo>
                    <a:pt x="494" y="155"/>
                  </a:lnTo>
                  <a:cubicBezTo>
                    <a:pt x="492" y="69"/>
                    <a:pt x="422" y="1"/>
                    <a:pt x="3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59"/>
            <p:cNvSpPr/>
            <p:nvPr/>
          </p:nvSpPr>
          <p:spPr>
            <a:xfrm>
              <a:off x="3970961" y="875641"/>
              <a:ext cx="189094" cy="174356"/>
            </a:xfrm>
            <a:custGeom>
              <a:avLst/>
              <a:gdLst/>
              <a:ahLst/>
              <a:cxnLst/>
              <a:rect l="l" t="t" r="r" b="b"/>
              <a:pathLst>
                <a:path w="8685" h="8009" extrusionOk="0">
                  <a:moveTo>
                    <a:pt x="3011" y="3067"/>
                  </a:moveTo>
                  <a:lnTo>
                    <a:pt x="3224" y="3092"/>
                  </a:lnTo>
                  <a:cubicBezTo>
                    <a:pt x="3237" y="3094"/>
                    <a:pt x="3249" y="3094"/>
                    <a:pt x="3262" y="3094"/>
                  </a:cubicBezTo>
                  <a:cubicBezTo>
                    <a:pt x="3284" y="3094"/>
                    <a:pt x="3306" y="3092"/>
                    <a:pt x="3328" y="3087"/>
                  </a:cubicBezTo>
                  <a:lnTo>
                    <a:pt x="3328" y="3087"/>
                  </a:lnTo>
                  <a:lnTo>
                    <a:pt x="3164" y="3449"/>
                  </a:lnTo>
                  <a:lnTo>
                    <a:pt x="2897" y="3374"/>
                  </a:lnTo>
                  <a:lnTo>
                    <a:pt x="3011" y="3067"/>
                  </a:lnTo>
                  <a:close/>
                  <a:moveTo>
                    <a:pt x="4056" y="2991"/>
                  </a:moveTo>
                  <a:lnTo>
                    <a:pt x="4366" y="3371"/>
                  </a:lnTo>
                  <a:lnTo>
                    <a:pt x="4329" y="3476"/>
                  </a:lnTo>
                  <a:cubicBezTo>
                    <a:pt x="4302" y="3558"/>
                    <a:pt x="4347" y="3647"/>
                    <a:pt x="4428" y="3675"/>
                  </a:cubicBezTo>
                  <a:cubicBezTo>
                    <a:pt x="4445" y="3680"/>
                    <a:pt x="4461" y="3683"/>
                    <a:pt x="4479" y="3683"/>
                  </a:cubicBezTo>
                  <a:cubicBezTo>
                    <a:pt x="4546" y="3683"/>
                    <a:pt x="4605" y="3640"/>
                    <a:pt x="4627" y="3577"/>
                  </a:cubicBezTo>
                  <a:lnTo>
                    <a:pt x="4667" y="3458"/>
                  </a:lnTo>
                  <a:cubicBezTo>
                    <a:pt x="4700" y="3364"/>
                    <a:pt x="4681" y="3260"/>
                    <a:pt x="4616" y="3184"/>
                  </a:cubicBezTo>
                  <a:lnTo>
                    <a:pt x="4533" y="3081"/>
                  </a:lnTo>
                  <a:lnTo>
                    <a:pt x="4809" y="3291"/>
                  </a:lnTo>
                  <a:cubicBezTo>
                    <a:pt x="4836" y="3313"/>
                    <a:pt x="4869" y="3324"/>
                    <a:pt x="4903" y="3324"/>
                  </a:cubicBezTo>
                  <a:cubicBezTo>
                    <a:pt x="4923" y="3324"/>
                    <a:pt x="4944" y="3320"/>
                    <a:pt x="4963" y="3312"/>
                  </a:cubicBezTo>
                  <a:lnTo>
                    <a:pt x="5161" y="3228"/>
                  </a:lnTo>
                  <a:lnTo>
                    <a:pt x="5284" y="3365"/>
                  </a:lnTo>
                  <a:cubicBezTo>
                    <a:pt x="5313" y="3400"/>
                    <a:pt x="5356" y="3418"/>
                    <a:pt x="5400" y="3418"/>
                  </a:cubicBezTo>
                  <a:cubicBezTo>
                    <a:pt x="5404" y="3418"/>
                    <a:pt x="5409" y="3418"/>
                    <a:pt x="5413" y="3418"/>
                  </a:cubicBezTo>
                  <a:lnTo>
                    <a:pt x="5799" y="3386"/>
                  </a:lnTo>
                  <a:lnTo>
                    <a:pt x="5813" y="3453"/>
                  </a:lnTo>
                  <a:cubicBezTo>
                    <a:pt x="5826" y="3516"/>
                    <a:pt x="5781" y="3577"/>
                    <a:pt x="5715" y="3582"/>
                  </a:cubicBezTo>
                  <a:lnTo>
                    <a:pt x="5044" y="3636"/>
                  </a:lnTo>
                  <a:cubicBezTo>
                    <a:pt x="4895" y="3647"/>
                    <a:pt x="4782" y="3777"/>
                    <a:pt x="4790" y="3927"/>
                  </a:cubicBezTo>
                  <a:lnTo>
                    <a:pt x="4348" y="3779"/>
                  </a:lnTo>
                  <a:cubicBezTo>
                    <a:pt x="4336" y="3776"/>
                    <a:pt x="4328" y="3765"/>
                    <a:pt x="4327" y="3753"/>
                  </a:cubicBezTo>
                  <a:cubicBezTo>
                    <a:pt x="4298" y="3586"/>
                    <a:pt x="4154" y="3464"/>
                    <a:pt x="3985" y="3462"/>
                  </a:cubicBezTo>
                  <a:lnTo>
                    <a:pt x="3977" y="3462"/>
                  </a:lnTo>
                  <a:lnTo>
                    <a:pt x="3495" y="3474"/>
                  </a:lnTo>
                  <a:lnTo>
                    <a:pt x="3637" y="3162"/>
                  </a:lnTo>
                  <a:cubicBezTo>
                    <a:pt x="3650" y="3134"/>
                    <a:pt x="3674" y="3112"/>
                    <a:pt x="3703" y="3103"/>
                  </a:cubicBezTo>
                  <a:lnTo>
                    <a:pt x="4056" y="2991"/>
                  </a:lnTo>
                  <a:close/>
                  <a:moveTo>
                    <a:pt x="7700" y="3527"/>
                  </a:moveTo>
                  <a:cubicBezTo>
                    <a:pt x="7728" y="3527"/>
                    <a:pt x="7755" y="3537"/>
                    <a:pt x="7777" y="3558"/>
                  </a:cubicBezTo>
                  <a:lnTo>
                    <a:pt x="8093" y="3868"/>
                  </a:lnTo>
                  <a:cubicBezTo>
                    <a:pt x="8096" y="3963"/>
                    <a:pt x="8096" y="4059"/>
                    <a:pt x="8092" y="4154"/>
                  </a:cubicBezTo>
                  <a:cubicBezTo>
                    <a:pt x="8047" y="5227"/>
                    <a:pt x="7539" y="6229"/>
                    <a:pt x="6696" y="6896"/>
                  </a:cubicBezTo>
                  <a:cubicBezTo>
                    <a:pt x="6754" y="6814"/>
                    <a:pt x="6804" y="6727"/>
                    <a:pt x="6843" y="6634"/>
                  </a:cubicBezTo>
                  <a:lnTo>
                    <a:pt x="7563" y="4970"/>
                  </a:lnTo>
                  <a:cubicBezTo>
                    <a:pt x="7608" y="4866"/>
                    <a:pt x="7531" y="4751"/>
                    <a:pt x="7420" y="4751"/>
                  </a:cubicBezTo>
                  <a:cubicBezTo>
                    <a:pt x="7415" y="4751"/>
                    <a:pt x="7411" y="4752"/>
                    <a:pt x="7407" y="4752"/>
                  </a:cubicBezTo>
                  <a:lnTo>
                    <a:pt x="7337" y="4757"/>
                  </a:lnTo>
                  <a:lnTo>
                    <a:pt x="7728" y="3981"/>
                  </a:lnTo>
                  <a:cubicBezTo>
                    <a:pt x="7792" y="3853"/>
                    <a:pt x="7753" y="3695"/>
                    <a:pt x="7634" y="3613"/>
                  </a:cubicBezTo>
                  <a:lnTo>
                    <a:pt x="7600" y="3589"/>
                  </a:lnTo>
                  <a:lnTo>
                    <a:pt x="7609" y="3577"/>
                  </a:lnTo>
                  <a:cubicBezTo>
                    <a:pt x="7629" y="3544"/>
                    <a:pt x="7664" y="3527"/>
                    <a:pt x="7700" y="3527"/>
                  </a:cubicBezTo>
                  <a:close/>
                  <a:moveTo>
                    <a:pt x="4405" y="1"/>
                  </a:moveTo>
                  <a:cubicBezTo>
                    <a:pt x="3376" y="1"/>
                    <a:pt x="2350" y="395"/>
                    <a:pt x="1571" y="1174"/>
                  </a:cubicBezTo>
                  <a:cubicBezTo>
                    <a:pt x="104" y="2641"/>
                    <a:pt x="0" y="4988"/>
                    <a:pt x="1333" y="6580"/>
                  </a:cubicBezTo>
                  <a:cubicBezTo>
                    <a:pt x="1363" y="6616"/>
                    <a:pt x="1407" y="6635"/>
                    <a:pt x="1452" y="6635"/>
                  </a:cubicBezTo>
                  <a:cubicBezTo>
                    <a:pt x="1488" y="6635"/>
                    <a:pt x="1524" y="6623"/>
                    <a:pt x="1554" y="6598"/>
                  </a:cubicBezTo>
                  <a:cubicBezTo>
                    <a:pt x="1620" y="6542"/>
                    <a:pt x="1628" y="6444"/>
                    <a:pt x="1572" y="6378"/>
                  </a:cubicBezTo>
                  <a:cubicBezTo>
                    <a:pt x="668" y="5299"/>
                    <a:pt x="454" y="3799"/>
                    <a:pt x="1023" y="2511"/>
                  </a:cubicBezTo>
                  <a:cubicBezTo>
                    <a:pt x="1591" y="1224"/>
                    <a:pt x="2843" y="370"/>
                    <a:pt x="4251" y="314"/>
                  </a:cubicBezTo>
                  <a:cubicBezTo>
                    <a:pt x="4302" y="312"/>
                    <a:pt x="4354" y="311"/>
                    <a:pt x="4405" y="311"/>
                  </a:cubicBezTo>
                  <a:cubicBezTo>
                    <a:pt x="4563" y="311"/>
                    <a:pt x="4721" y="320"/>
                    <a:pt x="4877" y="341"/>
                  </a:cubicBezTo>
                  <a:lnTo>
                    <a:pt x="5090" y="602"/>
                  </a:lnTo>
                  <a:lnTo>
                    <a:pt x="5001" y="809"/>
                  </a:lnTo>
                  <a:lnTo>
                    <a:pt x="4873" y="579"/>
                  </a:lnTo>
                  <a:cubicBezTo>
                    <a:pt x="4846" y="529"/>
                    <a:pt x="4794" y="498"/>
                    <a:pt x="4736" y="498"/>
                  </a:cubicBezTo>
                  <a:lnTo>
                    <a:pt x="4234" y="498"/>
                  </a:lnTo>
                  <a:cubicBezTo>
                    <a:pt x="4176" y="500"/>
                    <a:pt x="4122" y="532"/>
                    <a:pt x="4095" y="583"/>
                  </a:cubicBezTo>
                  <a:lnTo>
                    <a:pt x="3742" y="1256"/>
                  </a:lnTo>
                  <a:cubicBezTo>
                    <a:pt x="3640" y="1451"/>
                    <a:pt x="3769" y="1688"/>
                    <a:pt x="3990" y="1706"/>
                  </a:cubicBezTo>
                  <a:lnTo>
                    <a:pt x="4270" y="1729"/>
                  </a:lnTo>
                  <a:cubicBezTo>
                    <a:pt x="4274" y="1729"/>
                    <a:pt x="4278" y="1729"/>
                    <a:pt x="4282" y="1729"/>
                  </a:cubicBezTo>
                  <a:cubicBezTo>
                    <a:pt x="4334" y="1729"/>
                    <a:pt x="4382" y="1705"/>
                    <a:pt x="4411" y="1663"/>
                  </a:cubicBezTo>
                  <a:lnTo>
                    <a:pt x="4518" y="1510"/>
                  </a:lnTo>
                  <a:lnTo>
                    <a:pt x="4574" y="1583"/>
                  </a:lnTo>
                  <a:lnTo>
                    <a:pt x="4537" y="1852"/>
                  </a:lnTo>
                  <a:lnTo>
                    <a:pt x="4056" y="1924"/>
                  </a:lnTo>
                  <a:cubicBezTo>
                    <a:pt x="4031" y="1928"/>
                    <a:pt x="4006" y="1937"/>
                    <a:pt x="3986" y="1952"/>
                  </a:cubicBezTo>
                  <a:lnTo>
                    <a:pt x="3367" y="2406"/>
                  </a:lnTo>
                  <a:cubicBezTo>
                    <a:pt x="3337" y="2429"/>
                    <a:pt x="3316" y="2460"/>
                    <a:pt x="3308" y="2496"/>
                  </a:cubicBezTo>
                  <a:lnTo>
                    <a:pt x="3240" y="2780"/>
                  </a:lnTo>
                  <a:lnTo>
                    <a:pt x="3030" y="2754"/>
                  </a:lnTo>
                  <a:cubicBezTo>
                    <a:pt x="3019" y="2753"/>
                    <a:pt x="3007" y="2752"/>
                    <a:pt x="2995" y="2752"/>
                  </a:cubicBezTo>
                  <a:cubicBezTo>
                    <a:pt x="2875" y="2752"/>
                    <a:pt x="2765" y="2826"/>
                    <a:pt x="2723" y="2941"/>
                  </a:cubicBezTo>
                  <a:lnTo>
                    <a:pt x="2596" y="3289"/>
                  </a:lnTo>
                  <a:cubicBezTo>
                    <a:pt x="2536" y="3446"/>
                    <a:pt x="2624" y="3620"/>
                    <a:pt x="2787" y="3667"/>
                  </a:cubicBezTo>
                  <a:lnTo>
                    <a:pt x="2791" y="3668"/>
                  </a:lnTo>
                  <a:lnTo>
                    <a:pt x="2787" y="3670"/>
                  </a:lnTo>
                  <a:cubicBezTo>
                    <a:pt x="2639" y="3736"/>
                    <a:pt x="2540" y="3878"/>
                    <a:pt x="2534" y="4040"/>
                  </a:cubicBezTo>
                  <a:lnTo>
                    <a:pt x="2531" y="4117"/>
                  </a:lnTo>
                  <a:lnTo>
                    <a:pt x="2092" y="4619"/>
                  </a:lnTo>
                  <a:cubicBezTo>
                    <a:pt x="2025" y="4697"/>
                    <a:pt x="1987" y="4795"/>
                    <a:pt x="1987" y="4897"/>
                  </a:cubicBezTo>
                  <a:lnTo>
                    <a:pt x="1987" y="5480"/>
                  </a:lnTo>
                  <a:cubicBezTo>
                    <a:pt x="1987" y="5631"/>
                    <a:pt x="2049" y="5774"/>
                    <a:pt x="2157" y="5879"/>
                  </a:cubicBezTo>
                  <a:lnTo>
                    <a:pt x="2575" y="6283"/>
                  </a:lnTo>
                  <a:cubicBezTo>
                    <a:pt x="2667" y="6371"/>
                    <a:pt x="2785" y="6425"/>
                    <a:pt x="2912" y="6436"/>
                  </a:cubicBezTo>
                  <a:lnTo>
                    <a:pt x="4146" y="6542"/>
                  </a:lnTo>
                  <a:lnTo>
                    <a:pt x="4142" y="6581"/>
                  </a:lnTo>
                  <a:cubicBezTo>
                    <a:pt x="4123" y="6732"/>
                    <a:pt x="4187" y="6882"/>
                    <a:pt x="4309" y="6973"/>
                  </a:cubicBezTo>
                  <a:lnTo>
                    <a:pt x="4527" y="7135"/>
                  </a:lnTo>
                  <a:lnTo>
                    <a:pt x="4512" y="7182"/>
                  </a:lnTo>
                  <a:cubicBezTo>
                    <a:pt x="4463" y="7343"/>
                    <a:pt x="4514" y="7518"/>
                    <a:pt x="4642" y="7627"/>
                  </a:cubicBezTo>
                  <a:lnTo>
                    <a:pt x="4705" y="7683"/>
                  </a:lnTo>
                  <a:cubicBezTo>
                    <a:pt x="4655" y="7688"/>
                    <a:pt x="4604" y="7691"/>
                    <a:pt x="4551" y="7693"/>
                  </a:cubicBezTo>
                  <a:cubicBezTo>
                    <a:pt x="4501" y="7695"/>
                    <a:pt x="4450" y="7696"/>
                    <a:pt x="4400" y="7696"/>
                  </a:cubicBezTo>
                  <a:cubicBezTo>
                    <a:pt x="3534" y="7696"/>
                    <a:pt x="2693" y="7392"/>
                    <a:pt x="2027" y="6832"/>
                  </a:cubicBezTo>
                  <a:cubicBezTo>
                    <a:pt x="1998" y="6807"/>
                    <a:pt x="1962" y="6795"/>
                    <a:pt x="1927" y="6795"/>
                  </a:cubicBezTo>
                  <a:cubicBezTo>
                    <a:pt x="1882" y="6795"/>
                    <a:pt x="1838" y="6814"/>
                    <a:pt x="1807" y="6851"/>
                  </a:cubicBezTo>
                  <a:cubicBezTo>
                    <a:pt x="1752" y="6917"/>
                    <a:pt x="1760" y="7016"/>
                    <a:pt x="1826" y="7071"/>
                  </a:cubicBezTo>
                  <a:cubicBezTo>
                    <a:pt x="2546" y="7677"/>
                    <a:pt x="3455" y="8008"/>
                    <a:pt x="4395" y="8008"/>
                  </a:cubicBezTo>
                  <a:cubicBezTo>
                    <a:pt x="4397" y="8008"/>
                    <a:pt x="4399" y="8008"/>
                    <a:pt x="4401" y="8008"/>
                  </a:cubicBezTo>
                  <a:cubicBezTo>
                    <a:pt x="4455" y="8008"/>
                    <a:pt x="4510" y="8008"/>
                    <a:pt x="4565" y="8006"/>
                  </a:cubicBezTo>
                  <a:cubicBezTo>
                    <a:pt x="6091" y="7944"/>
                    <a:pt x="7450" y="7019"/>
                    <a:pt x="8066" y="5622"/>
                  </a:cubicBezTo>
                  <a:cubicBezTo>
                    <a:pt x="8684" y="4223"/>
                    <a:pt x="8453" y="2597"/>
                    <a:pt x="7470" y="1427"/>
                  </a:cubicBezTo>
                  <a:cubicBezTo>
                    <a:pt x="7439" y="1390"/>
                    <a:pt x="7395" y="1372"/>
                    <a:pt x="7350" y="1372"/>
                  </a:cubicBezTo>
                  <a:cubicBezTo>
                    <a:pt x="7314" y="1372"/>
                    <a:pt x="7278" y="1384"/>
                    <a:pt x="7249" y="1408"/>
                  </a:cubicBezTo>
                  <a:cubicBezTo>
                    <a:pt x="7183" y="1465"/>
                    <a:pt x="7175" y="1563"/>
                    <a:pt x="7230" y="1629"/>
                  </a:cubicBezTo>
                  <a:cubicBezTo>
                    <a:pt x="7653" y="2131"/>
                    <a:pt x="7933" y="2735"/>
                    <a:pt x="8042" y="3382"/>
                  </a:cubicBezTo>
                  <a:lnTo>
                    <a:pt x="7995" y="3336"/>
                  </a:lnTo>
                  <a:cubicBezTo>
                    <a:pt x="7912" y="3254"/>
                    <a:pt x="7806" y="3215"/>
                    <a:pt x="7700" y="3215"/>
                  </a:cubicBezTo>
                  <a:cubicBezTo>
                    <a:pt x="7561" y="3215"/>
                    <a:pt x="7424" y="3282"/>
                    <a:pt x="7343" y="3411"/>
                  </a:cubicBezTo>
                  <a:lnTo>
                    <a:pt x="7316" y="3453"/>
                  </a:lnTo>
                  <a:cubicBezTo>
                    <a:pt x="7241" y="3453"/>
                    <a:pt x="7168" y="3480"/>
                    <a:pt x="7115" y="3531"/>
                  </a:cubicBezTo>
                  <a:lnTo>
                    <a:pt x="6909" y="3287"/>
                  </a:lnTo>
                  <a:cubicBezTo>
                    <a:pt x="6877" y="3248"/>
                    <a:pt x="6831" y="3227"/>
                    <a:pt x="6785" y="3227"/>
                  </a:cubicBezTo>
                  <a:cubicBezTo>
                    <a:pt x="6749" y="3227"/>
                    <a:pt x="6713" y="3239"/>
                    <a:pt x="6684" y="3264"/>
                  </a:cubicBezTo>
                  <a:cubicBezTo>
                    <a:pt x="6616" y="3321"/>
                    <a:pt x="6610" y="3423"/>
                    <a:pt x="6669" y="3489"/>
                  </a:cubicBezTo>
                  <a:lnTo>
                    <a:pt x="6984" y="3862"/>
                  </a:lnTo>
                  <a:cubicBezTo>
                    <a:pt x="7015" y="3899"/>
                    <a:pt x="7060" y="3918"/>
                    <a:pt x="7104" y="3918"/>
                  </a:cubicBezTo>
                  <a:cubicBezTo>
                    <a:pt x="7144" y="3918"/>
                    <a:pt x="7183" y="3903"/>
                    <a:pt x="7214" y="3873"/>
                  </a:cubicBezTo>
                  <a:lnTo>
                    <a:pt x="7315" y="3773"/>
                  </a:lnTo>
                  <a:lnTo>
                    <a:pt x="7439" y="3859"/>
                  </a:lnTo>
                  <a:lnTo>
                    <a:pt x="6973" y="4784"/>
                  </a:lnTo>
                  <a:lnTo>
                    <a:pt x="6948" y="4787"/>
                  </a:lnTo>
                  <a:cubicBezTo>
                    <a:pt x="6945" y="4787"/>
                    <a:pt x="6942" y="4787"/>
                    <a:pt x="6939" y="4787"/>
                  </a:cubicBezTo>
                  <a:cubicBezTo>
                    <a:pt x="6907" y="4787"/>
                    <a:pt x="6876" y="4773"/>
                    <a:pt x="6856" y="4747"/>
                  </a:cubicBezTo>
                  <a:lnTo>
                    <a:pt x="6236" y="3991"/>
                  </a:lnTo>
                  <a:cubicBezTo>
                    <a:pt x="6204" y="3954"/>
                    <a:pt x="6160" y="3934"/>
                    <a:pt x="6115" y="3934"/>
                  </a:cubicBezTo>
                  <a:cubicBezTo>
                    <a:pt x="6079" y="3934"/>
                    <a:pt x="6044" y="3946"/>
                    <a:pt x="6015" y="3970"/>
                  </a:cubicBezTo>
                  <a:cubicBezTo>
                    <a:pt x="5947" y="4025"/>
                    <a:pt x="5938" y="4123"/>
                    <a:pt x="5993" y="4189"/>
                  </a:cubicBezTo>
                  <a:lnTo>
                    <a:pt x="6614" y="4946"/>
                  </a:lnTo>
                  <a:cubicBezTo>
                    <a:pt x="6694" y="5045"/>
                    <a:pt x="6814" y="5100"/>
                    <a:pt x="6941" y="5100"/>
                  </a:cubicBezTo>
                  <a:cubicBezTo>
                    <a:pt x="6951" y="5100"/>
                    <a:pt x="6961" y="5100"/>
                    <a:pt x="6970" y="5099"/>
                  </a:cubicBezTo>
                  <a:lnTo>
                    <a:pt x="7172" y="5084"/>
                  </a:lnTo>
                  <a:lnTo>
                    <a:pt x="7172" y="5084"/>
                  </a:lnTo>
                  <a:lnTo>
                    <a:pt x="6556" y="6510"/>
                  </a:lnTo>
                  <a:cubicBezTo>
                    <a:pt x="6511" y="6614"/>
                    <a:pt x="6451" y="6711"/>
                    <a:pt x="6380" y="6797"/>
                  </a:cubicBezTo>
                  <a:lnTo>
                    <a:pt x="5887" y="7385"/>
                  </a:lnTo>
                  <a:cubicBezTo>
                    <a:pt x="5639" y="7494"/>
                    <a:pt x="5382" y="7575"/>
                    <a:pt x="5117" y="7626"/>
                  </a:cubicBezTo>
                  <a:lnTo>
                    <a:pt x="4846" y="7390"/>
                  </a:lnTo>
                  <a:cubicBezTo>
                    <a:pt x="4813" y="7364"/>
                    <a:pt x="4799" y="7318"/>
                    <a:pt x="4813" y="7276"/>
                  </a:cubicBezTo>
                  <a:lnTo>
                    <a:pt x="4860" y="7123"/>
                  </a:lnTo>
                  <a:cubicBezTo>
                    <a:pt x="4879" y="7059"/>
                    <a:pt x="4857" y="6991"/>
                    <a:pt x="4803" y="6950"/>
                  </a:cubicBezTo>
                  <a:lnTo>
                    <a:pt x="4496" y="6721"/>
                  </a:lnTo>
                  <a:cubicBezTo>
                    <a:pt x="4465" y="6699"/>
                    <a:pt x="4448" y="6659"/>
                    <a:pt x="4453" y="6620"/>
                  </a:cubicBezTo>
                  <a:lnTo>
                    <a:pt x="4479" y="6421"/>
                  </a:lnTo>
                  <a:cubicBezTo>
                    <a:pt x="4490" y="6332"/>
                    <a:pt x="4425" y="6253"/>
                    <a:pt x="4336" y="6245"/>
                  </a:cubicBezTo>
                  <a:lnTo>
                    <a:pt x="2940" y="6125"/>
                  </a:lnTo>
                  <a:cubicBezTo>
                    <a:pt x="2885" y="6120"/>
                    <a:pt x="2832" y="6095"/>
                    <a:pt x="2793" y="6058"/>
                  </a:cubicBezTo>
                  <a:lnTo>
                    <a:pt x="2375" y="5654"/>
                  </a:lnTo>
                  <a:cubicBezTo>
                    <a:pt x="2328" y="5608"/>
                    <a:pt x="2301" y="5545"/>
                    <a:pt x="2301" y="5480"/>
                  </a:cubicBezTo>
                  <a:lnTo>
                    <a:pt x="2301" y="4899"/>
                  </a:lnTo>
                  <a:cubicBezTo>
                    <a:pt x="2301" y="4872"/>
                    <a:pt x="2310" y="4846"/>
                    <a:pt x="2328" y="4827"/>
                  </a:cubicBezTo>
                  <a:lnTo>
                    <a:pt x="2804" y="4282"/>
                  </a:lnTo>
                  <a:cubicBezTo>
                    <a:pt x="2828" y="4255"/>
                    <a:pt x="2842" y="4222"/>
                    <a:pt x="2843" y="4185"/>
                  </a:cubicBezTo>
                  <a:lnTo>
                    <a:pt x="2847" y="4053"/>
                  </a:lnTo>
                  <a:cubicBezTo>
                    <a:pt x="2849" y="4012"/>
                    <a:pt x="2874" y="3974"/>
                    <a:pt x="2912" y="3958"/>
                  </a:cubicBezTo>
                  <a:lnTo>
                    <a:pt x="3285" y="3794"/>
                  </a:lnTo>
                  <a:lnTo>
                    <a:pt x="3985" y="3777"/>
                  </a:lnTo>
                  <a:cubicBezTo>
                    <a:pt x="3986" y="3777"/>
                    <a:pt x="3986" y="3777"/>
                    <a:pt x="3987" y="3777"/>
                  </a:cubicBezTo>
                  <a:cubicBezTo>
                    <a:pt x="4002" y="3777"/>
                    <a:pt x="4015" y="3789"/>
                    <a:pt x="4017" y="3804"/>
                  </a:cubicBezTo>
                  <a:cubicBezTo>
                    <a:pt x="4037" y="3932"/>
                    <a:pt x="4127" y="4037"/>
                    <a:pt x="4249" y="4078"/>
                  </a:cubicBezTo>
                  <a:lnTo>
                    <a:pt x="4749" y="4244"/>
                  </a:lnTo>
                  <a:cubicBezTo>
                    <a:pt x="4779" y="4254"/>
                    <a:pt x="4808" y="4259"/>
                    <a:pt x="4837" y="4259"/>
                  </a:cubicBezTo>
                  <a:cubicBezTo>
                    <a:pt x="4998" y="4259"/>
                    <a:pt x="5134" y="4117"/>
                    <a:pt x="5111" y="3946"/>
                  </a:cubicBezTo>
                  <a:lnTo>
                    <a:pt x="5740" y="3894"/>
                  </a:lnTo>
                  <a:cubicBezTo>
                    <a:pt x="5992" y="3874"/>
                    <a:pt x="6170" y="3639"/>
                    <a:pt x="6121" y="3391"/>
                  </a:cubicBezTo>
                  <a:lnTo>
                    <a:pt x="6102" y="3304"/>
                  </a:lnTo>
                  <a:cubicBezTo>
                    <a:pt x="6076" y="3167"/>
                    <a:pt x="5958" y="3071"/>
                    <a:pt x="5822" y="3071"/>
                  </a:cubicBezTo>
                  <a:cubicBezTo>
                    <a:pt x="5813" y="3071"/>
                    <a:pt x="5804" y="3071"/>
                    <a:pt x="5795" y="3072"/>
                  </a:cubicBezTo>
                  <a:lnTo>
                    <a:pt x="5466" y="3099"/>
                  </a:lnTo>
                  <a:lnTo>
                    <a:pt x="5416" y="3044"/>
                  </a:lnTo>
                  <a:lnTo>
                    <a:pt x="5851" y="2609"/>
                  </a:lnTo>
                  <a:cubicBezTo>
                    <a:pt x="5908" y="2547"/>
                    <a:pt x="5907" y="2450"/>
                    <a:pt x="5846" y="2391"/>
                  </a:cubicBezTo>
                  <a:cubicBezTo>
                    <a:pt x="5816" y="2360"/>
                    <a:pt x="5776" y="2344"/>
                    <a:pt x="5736" y="2344"/>
                  </a:cubicBezTo>
                  <a:cubicBezTo>
                    <a:pt x="5697" y="2344"/>
                    <a:pt x="5659" y="2359"/>
                    <a:pt x="5628" y="2387"/>
                  </a:cubicBezTo>
                  <a:lnTo>
                    <a:pt x="5103" y="2913"/>
                  </a:lnTo>
                  <a:lnTo>
                    <a:pt x="4927" y="2987"/>
                  </a:lnTo>
                  <a:lnTo>
                    <a:pt x="4434" y="2612"/>
                  </a:lnTo>
                  <a:cubicBezTo>
                    <a:pt x="4407" y="2591"/>
                    <a:pt x="4374" y="2580"/>
                    <a:pt x="4340" y="2580"/>
                  </a:cubicBezTo>
                  <a:cubicBezTo>
                    <a:pt x="4324" y="2580"/>
                    <a:pt x="4307" y="2582"/>
                    <a:pt x="4292" y="2587"/>
                  </a:cubicBezTo>
                  <a:lnTo>
                    <a:pt x="3608" y="2805"/>
                  </a:lnTo>
                  <a:cubicBezTo>
                    <a:pt x="3589" y="2812"/>
                    <a:pt x="3569" y="2820"/>
                    <a:pt x="3551" y="2828"/>
                  </a:cubicBezTo>
                  <a:lnTo>
                    <a:pt x="3600" y="2624"/>
                  </a:lnTo>
                  <a:lnTo>
                    <a:pt x="4141" y="2228"/>
                  </a:lnTo>
                  <a:lnTo>
                    <a:pt x="4700" y="2145"/>
                  </a:lnTo>
                  <a:cubicBezTo>
                    <a:pt x="4768" y="2135"/>
                    <a:pt x="4822" y="2081"/>
                    <a:pt x="4831" y="2013"/>
                  </a:cubicBezTo>
                  <a:lnTo>
                    <a:pt x="4895" y="1562"/>
                  </a:lnTo>
                  <a:cubicBezTo>
                    <a:pt x="4901" y="1519"/>
                    <a:pt x="4889" y="1475"/>
                    <a:pt x="4864" y="1442"/>
                  </a:cubicBezTo>
                  <a:lnTo>
                    <a:pt x="4634" y="1152"/>
                  </a:lnTo>
                  <a:cubicBezTo>
                    <a:pt x="4602" y="1113"/>
                    <a:pt x="4557" y="1093"/>
                    <a:pt x="4511" y="1093"/>
                  </a:cubicBezTo>
                  <a:cubicBezTo>
                    <a:pt x="4462" y="1093"/>
                    <a:pt x="4414" y="1115"/>
                    <a:pt x="4383" y="1159"/>
                  </a:cubicBezTo>
                  <a:lnTo>
                    <a:pt x="4207" y="1410"/>
                  </a:lnTo>
                  <a:lnTo>
                    <a:pt x="4024" y="1395"/>
                  </a:lnTo>
                  <a:lnTo>
                    <a:pt x="4329" y="813"/>
                  </a:lnTo>
                  <a:lnTo>
                    <a:pt x="4644" y="813"/>
                  </a:lnTo>
                  <a:lnTo>
                    <a:pt x="4883" y="1243"/>
                  </a:lnTo>
                  <a:cubicBezTo>
                    <a:pt x="4913" y="1296"/>
                    <a:pt x="4966" y="1323"/>
                    <a:pt x="5019" y="1323"/>
                  </a:cubicBezTo>
                  <a:cubicBezTo>
                    <a:pt x="5078" y="1323"/>
                    <a:pt x="5136" y="1291"/>
                    <a:pt x="5164" y="1228"/>
                  </a:cubicBezTo>
                  <a:lnTo>
                    <a:pt x="5383" y="712"/>
                  </a:lnTo>
                  <a:cubicBezTo>
                    <a:pt x="5422" y="622"/>
                    <a:pt x="5412" y="517"/>
                    <a:pt x="5356" y="436"/>
                  </a:cubicBezTo>
                  <a:lnTo>
                    <a:pt x="5356" y="436"/>
                  </a:lnTo>
                  <a:cubicBezTo>
                    <a:pt x="5879" y="575"/>
                    <a:pt x="6363" y="828"/>
                    <a:pt x="6777" y="1177"/>
                  </a:cubicBezTo>
                  <a:cubicBezTo>
                    <a:pt x="6806" y="1201"/>
                    <a:pt x="6842" y="1213"/>
                    <a:pt x="6877" y="1213"/>
                  </a:cubicBezTo>
                  <a:cubicBezTo>
                    <a:pt x="6921" y="1213"/>
                    <a:pt x="6965" y="1194"/>
                    <a:pt x="6996" y="1158"/>
                  </a:cubicBezTo>
                  <a:cubicBezTo>
                    <a:pt x="7053" y="1092"/>
                    <a:pt x="7045" y="992"/>
                    <a:pt x="6979" y="937"/>
                  </a:cubicBezTo>
                  <a:cubicBezTo>
                    <a:pt x="6231" y="310"/>
                    <a:pt x="5317" y="1"/>
                    <a:pt x="44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5387136B-0B25-E356-84BB-872B1542DCC5}"/>
              </a:ext>
            </a:extLst>
          </p:cNvPr>
          <p:cNvSpPr txBox="1"/>
          <p:nvPr/>
        </p:nvSpPr>
        <p:spPr>
          <a:xfrm>
            <a:off x="337236" y="3557199"/>
            <a:ext cx="8369442" cy="10273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In terms of </a:t>
            </a:r>
            <a:r>
              <a:rPr lang="en-US">
                <a:solidFill>
                  <a:schemeClr val="bg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Market Ranking</a:t>
            </a:r>
            <a:r>
              <a:rPr lang="en-US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, the </a:t>
            </a:r>
            <a:r>
              <a:rPr lang="en-US" b="1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USA</a:t>
            </a:r>
            <a:r>
              <a:rPr lang="en-US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has contributed the </a:t>
            </a:r>
            <a:r>
              <a:rPr lang="en-US" b="1">
                <a:solidFill>
                  <a:srgbClr val="00B0F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highest Revenue</a:t>
            </a:r>
            <a:r>
              <a:rPr lang="en-US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, accounting for 66.76% of the total. In closer examination, the </a:t>
            </a:r>
            <a:r>
              <a:rPr lang="en-US" b="1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state of Washington </a:t>
            </a:r>
            <a:r>
              <a:rPr lang="en-US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is the </a:t>
            </a:r>
            <a:r>
              <a:rPr lang="en-US" b="1">
                <a:solidFill>
                  <a:srgbClr val="00B0F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most significant contributor </a:t>
            </a:r>
            <a:r>
              <a:rPr lang="en-US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to our sales. On the other hand, </a:t>
            </a:r>
            <a:r>
              <a:rPr lang="en-US" b="1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Mexico</a:t>
            </a:r>
            <a:r>
              <a:rPr lang="en-US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has contributed 27.14%, while </a:t>
            </a:r>
            <a:r>
              <a:rPr lang="en-US" b="1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Canada</a:t>
            </a:r>
            <a:r>
              <a:rPr lang="en-US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's contribution was only 6.10%.</a:t>
            </a:r>
          </a:p>
        </p:txBody>
      </p:sp>
      <p:pic>
        <p:nvPicPr>
          <p:cNvPr id="15" name="Picture 14" descr="A map of the united states&#10;&#10;Description automatically generated">
            <a:extLst>
              <a:ext uri="{FF2B5EF4-FFF2-40B4-BE49-F238E27FC236}">
                <a16:creationId xmlns:a16="http://schemas.microsoft.com/office/drawing/2014/main" id="{DFDC8202-00B2-1118-E1F2-23B68A6642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r="49140" b="50279"/>
          <a:stretch/>
        </p:blipFill>
        <p:spPr>
          <a:xfrm>
            <a:off x="3936713" y="1004213"/>
            <a:ext cx="4650696" cy="2450693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F334263C-31E7-0C1F-E434-1F962989E059}"/>
              </a:ext>
            </a:extLst>
          </p:cNvPr>
          <p:cNvGrpSpPr/>
          <p:nvPr/>
        </p:nvGrpSpPr>
        <p:grpSpPr>
          <a:xfrm>
            <a:off x="411915" y="1593791"/>
            <a:ext cx="1962424" cy="1562318"/>
            <a:chOff x="803113" y="1614180"/>
            <a:chExt cx="1962424" cy="156231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F6A7AE8-CB61-5AC6-3A54-7C40E0A139B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3113" y="1614180"/>
              <a:ext cx="1962424" cy="1562318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82A64648-A1D4-E669-0910-B59F403B2852}"/>
                </a:ext>
              </a:extLst>
            </p:cNvPr>
            <p:cNvSpPr/>
            <p:nvPr/>
          </p:nvSpPr>
          <p:spPr>
            <a:xfrm>
              <a:off x="803113" y="1958009"/>
              <a:ext cx="1962424" cy="316189"/>
            </a:xfrm>
            <a:prstGeom prst="rect">
              <a:avLst/>
            </a:prstGeom>
            <a:noFill/>
            <a:ln>
              <a:solidFill>
                <a:srgbClr val="EE2F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sp>
        <p:nvSpPr>
          <p:cNvPr id="3" name="Google Shape;363;p59">
            <a:extLst>
              <a:ext uri="{FF2B5EF4-FFF2-40B4-BE49-F238E27FC236}">
                <a16:creationId xmlns:a16="http://schemas.microsoft.com/office/drawing/2014/main" id="{C2BE3F35-61D8-F95C-80F0-3993042EBE8A}"/>
              </a:ext>
            </a:extLst>
          </p:cNvPr>
          <p:cNvSpPr txBox="1">
            <a:spLocks/>
          </p:cNvSpPr>
          <p:nvPr/>
        </p:nvSpPr>
        <p:spPr>
          <a:xfrm>
            <a:off x="337236" y="1014642"/>
            <a:ext cx="2532057" cy="359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erif Display"/>
              <a:buNone/>
              <a:defRPr sz="18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SG">
                <a:solidFill>
                  <a:srgbClr val="0070C0"/>
                </a:solidFill>
              </a:rPr>
              <a:t>Market Ranking</a:t>
            </a:r>
          </a:p>
        </p:txBody>
      </p:sp>
      <p:sp>
        <p:nvSpPr>
          <p:cNvPr id="4" name="Google Shape;363;p59">
            <a:extLst>
              <a:ext uri="{FF2B5EF4-FFF2-40B4-BE49-F238E27FC236}">
                <a16:creationId xmlns:a16="http://schemas.microsoft.com/office/drawing/2014/main" id="{6F7B8A69-6312-544D-08DF-5D26B3E0E6C3}"/>
              </a:ext>
            </a:extLst>
          </p:cNvPr>
          <p:cNvSpPr txBox="1">
            <a:spLocks/>
          </p:cNvSpPr>
          <p:nvPr/>
        </p:nvSpPr>
        <p:spPr>
          <a:xfrm>
            <a:off x="310750" y="68442"/>
            <a:ext cx="15678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erif Display"/>
              <a:buNone/>
              <a:defRPr sz="18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SG" sz="2400"/>
              <a:t>Business Overview</a:t>
            </a:r>
          </a:p>
        </p:txBody>
      </p:sp>
    </p:spTree>
    <p:extLst>
      <p:ext uri="{BB962C8B-B14F-4D97-AF65-F5344CB8AC3E}">
        <p14:creationId xmlns:p14="http://schemas.microsoft.com/office/powerpoint/2010/main" val="3308631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Investment Business Plan By Slidesgo">
  <a:themeElements>
    <a:clrScheme name="Simple Light">
      <a:dk1>
        <a:srgbClr val="F3F3F3"/>
      </a:dk1>
      <a:lt1>
        <a:srgbClr val="434343"/>
      </a:lt1>
      <a:dk2>
        <a:srgbClr val="FFFFFF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655</TotalTime>
  <Words>1391</Words>
  <Application>Microsoft Office PowerPoint</Application>
  <PresentationFormat>On-screen Show (16:9)</PresentationFormat>
  <Paragraphs>91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Open Sans Light</vt:lpstr>
      <vt:lpstr>Open Sans</vt:lpstr>
      <vt:lpstr>DM Serif Display</vt:lpstr>
      <vt:lpstr>Fira Sans Extra Condensed Medium</vt:lpstr>
      <vt:lpstr>Investment Business Plan By Slidesgo</vt:lpstr>
      <vt:lpstr>Maven Market Report</vt:lpstr>
      <vt:lpstr>Overview</vt:lpstr>
      <vt:lpstr>Overview</vt:lpstr>
      <vt:lpstr>Maven Market</vt:lpstr>
      <vt:lpstr>Maven Market</vt:lpstr>
      <vt:lpstr>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Customer Demographics</vt:lpstr>
      <vt:lpstr>Customer Demographics</vt:lpstr>
      <vt:lpstr>Customer Demographics</vt:lpstr>
      <vt:lpstr>Customer Behaviors</vt:lpstr>
      <vt:lpstr>Product</vt:lpstr>
      <vt:lpstr>Product</vt:lpstr>
      <vt:lpstr>Conclusion</vt:lpstr>
      <vt:lpstr>Conclusion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Maven Market Report</dc:title>
  <cp:lastModifiedBy>Huy Quốc</cp:lastModifiedBy>
  <cp:revision>10</cp:revision>
  <dcterms:modified xsi:type="dcterms:W3CDTF">2024-04-12T07:45:13Z</dcterms:modified>
</cp:coreProperties>
</file>